
<file path=[Content_Types].xml><?xml version="1.0" encoding="utf-8"?>
<Types xmlns="http://schemas.openxmlformats.org/package/2006/content-types">
  <Override PartName="/ppt/notesSlides/notesSlide5.xml" ContentType="application/vnd.openxmlformats-officedocument.presentationml.notesSlide+xml"/>
  <Override PartName="/ppt/slideLayouts/slideLayout1.xml" ContentType="application/vnd.openxmlformats-officedocument.presentationml.slideLayout+xml"/>
  <Default Extension="png" ContentType="image/png"/>
  <Default Extension="rels" ContentType="application/vnd.openxmlformats-package.relationships+xml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Override PartName="/ppt/notesSlides/notesSlide3.xml" ContentType="application/vnd.openxmlformats-officedocument.presentationml.notes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notesSlides/notesSlide1.xml" ContentType="application/vnd.openxmlformats-officedocument.presentationml.notes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s/slide16.xml" ContentType="application/vnd.openxmlformats-officedocument.presentationml.slide+xml"/>
  <Override PartName="/ppt/theme/theme2.xml" ContentType="application/vnd.openxmlformats-officedocument.them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notesSlides/notesSlide4.xml" ContentType="application/vnd.openxmlformats-officedocument.presentationml.notesSlide+xml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9.xml" ContentType="application/vnd.openxmlformats-officedocument.presentationml.slideLayout+xml"/>
  <Override PartName="/ppt/notesSlides/notesSlide2.xml" ContentType="application/vnd.openxmlformats-officedocument.presentationml.notesSlide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slides/slide15.xml" ContentType="application/vnd.openxmlformats-officedocument.presentationml.slide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>
  <p:sldMasterIdLst>
    <p:sldMasterId id="2147483648" r:id="rId1"/>
  </p:sldMasterIdLst>
  <p:notesMasterIdLst>
    <p:notesMasterId r:id="rId19"/>
  </p:notesMasterIdLst>
  <p:sldIdLst>
    <p:sldId id="256" r:id="rId2"/>
    <p:sldId id="258" r:id="rId3"/>
    <p:sldId id="262" r:id="rId4"/>
    <p:sldId id="260" r:id="rId5"/>
    <p:sldId id="261" r:id="rId6"/>
    <p:sldId id="259" r:id="rId7"/>
    <p:sldId id="267" r:id="rId8"/>
    <p:sldId id="264" r:id="rId9"/>
    <p:sldId id="268" r:id="rId10"/>
    <p:sldId id="272" r:id="rId11"/>
    <p:sldId id="270" r:id="rId12"/>
    <p:sldId id="265" r:id="rId13"/>
    <p:sldId id="266" r:id="rId14"/>
    <p:sldId id="269" r:id="rId15"/>
    <p:sldId id="263" r:id="rId16"/>
    <p:sldId id="273" r:id="rId17"/>
    <p:sldId id="274" r:id="rId1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lrMru>
    <a:srgbClr val="006000"/>
    <a:srgbClr val="002200"/>
    <a:srgbClr val="0042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lastView="sldThumbnailView">
  <p:normalViewPr>
    <p:restoredLeft sz="15614" autoAdjust="0"/>
    <p:restoredTop sz="94624" autoAdjust="0"/>
  </p:normalViewPr>
  <p:slideViewPr>
    <p:cSldViewPr>
      <p:cViewPr varScale="1">
        <p:scale>
          <a:sx n="64" d="100"/>
          <a:sy n="64" d="100"/>
        </p:scale>
        <p:origin x="-768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printerSettings" Target="printerSettings/printerSettings1.bin"/><Relationship Id="rId21" Type="http://schemas.openxmlformats.org/officeDocument/2006/relationships/presProps" Target="presProps.xml"/><Relationship Id="rId22" Type="http://schemas.openxmlformats.org/officeDocument/2006/relationships/viewProps" Target="viewProps.xml"/><Relationship Id="rId23" Type="http://schemas.openxmlformats.org/officeDocument/2006/relationships/theme" Target="theme/theme1.xml"/><Relationship Id="rId24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B938DD7-A30B-43DA-A809-ACE829AB17C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1381525-E1DB-4AC1-BB5F-C3D619A23408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2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4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81525-E1DB-4AC1-BB5F-C3D619A23408}" type="slidenum">
              <a:rPr lang="en-US" smtClean="0"/>
              <a:pPr/>
              <a:t>3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81525-E1DB-4AC1-BB5F-C3D619A23408}" type="slidenum">
              <a:rPr lang="en-US" smtClean="0"/>
              <a:pPr/>
              <a:t>6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81525-E1DB-4AC1-BB5F-C3D619A23408}" type="slidenum">
              <a:rPr lang="en-US" smtClean="0"/>
              <a:pPr/>
              <a:t>9</a:t>
            </a:fld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81525-E1DB-4AC1-BB5F-C3D619A23408}" type="slidenum">
              <a:rPr lang="en-US" smtClean="0"/>
              <a:pPr/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51381525-E1DB-4AC1-BB5F-C3D619A23408}" type="slidenum">
              <a:rPr lang="en-US" smtClean="0"/>
              <a:pPr/>
              <a:t>14</a:t>
            </a:fld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F9783E-4D9B-4C26-8BFD-C528E36893F3}" type="datetimeFigureOut">
              <a:rPr lang="en-US" smtClean="0"/>
              <a:pPr/>
              <a:t>4/10/12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3B1411F-B486-4AC3-AD1B-9F918F1505FC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image" Target="../media/image1.png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2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2.png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image" Target="../media/image2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 cstate="print"/>
          <a:srcRect l="3000" r="24000" b="3333"/>
          <a:stretch>
            <a:fillRect/>
          </a:stretch>
        </p:blipFill>
        <p:spPr bwMode="auto">
          <a:xfrm>
            <a:off x="914400" y="0"/>
            <a:ext cx="7556360" cy="698102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>
                <a:solidFill>
                  <a:srgbClr val="006000"/>
                </a:solidFill>
              </a:rPr>
              <a:t>The Bachelorette</a:t>
            </a:r>
            <a:br>
              <a:rPr lang="en-US" dirty="0" smtClean="0">
                <a:solidFill>
                  <a:srgbClr val="006000"/>
                </a:solidFill>
              </a:rPr>
            </a:br>
            <a:r>
              <a:rPr lang="en-US" sz="3600" dirty="0" smtClean="0">
                <a:solidFill>
                  <a:srgbClr val="006000"/>
                </a:solidFill>
              </a:rPr>
              <a:t>starring </a:t>
            </a:r>
            <a:r>
              <a:rPr lang="en-US" sz="3600" dirty="0" err="1" smtClean="0">
                <a:solidFill>
                  <a:srgbClr val="006000"/>
                </a:solidFill>
              </a:rPr>
              <a:t>Alisoun</a:t>
            </a:r>
            <a:endParaRPr lang="en-US" dirty="0">
              <a:solidFill>
                <a:srgbClr val="00600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Produced by: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Rebecca Miller, Molly Cantwell, </a:t>
            </a:r>
          </a:p>
          <a:p>
            <a:r>
              <a:rPr lang="en-US" dirty="0" smtClean="0">
                <a:solidFill>
                  <a:schemeClr val="tx1">
                    <a:lumMod val="75000"/>
                    <a:lumOff val="25000"/>
                  </a:schemeClr>
                </a:solidFill>
              </a:rPr>
              <a:t>Brian Spain, Stephanie Pace</a:t>
            </a:r>
            <a:endParaRPr lang="en-US" dirty="0">
              <a:solidFill>
                <a:schemeClr val="tx1">
                  <a:lumMod val="75000"/>
                  <a:lumOff val="25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0"/>
            <a:ext cx="914400" cy="7017306"/>
          </a:xfrm>
          <a:prstGeom prst="rect">
            <a:avLst/>
          </a:prstGeom>
          <a:solidFill>
            <a:srgbClr val="006000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>
              <a:solidFill>
                <a:srgbClr val="006000"/>
              </a:solidFill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8229600" y="0"/>
            <a:ext cx="914400" cy="7017306"/>
          </a:xfrm>
          <a:prstGeom prst="rect">
            <a:avLst/>
          </a:prstGeom>
          <a:solidFill>
            <a:srgbClr val="006000"/>
          </a:solidFill>
        </p:spPr>
        <p:txBody>
          <a:bodyPr wrap="square" rtlCol="0">
            <a:spAutoFit/>
          </a:bodyPr>
          <a:lstStyle/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 smtClean="0"/>
          </a:p>
          <a:p>
            <a:endParaRPr lang="en-US" dirty="0"/>
          </a:p>
          <a:p>
            <a:endParaRPr lang="en-US" dirty="0">
              <a:solidFill>
                <a:srgbClr val="006000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1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1" dur="1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4" dur="1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2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lide(fromBottom)">
                                      <p:cBhvr>
                                        <p:cTn id="17" dur="1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uiExpand="1" build="p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5600" y="2819400"/>
            <a:ext cx="5791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#3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4384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90600" y="8382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Question 3: What ended your last relationship?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2743200"/>
            <a:ext cx="64770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#1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48400" y="24384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90600" y="762000"/>
            <a:ext cx="7086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</a:rPr>
              <a:t>Question 4: What do you look for in a girl?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90800" y="2743200"/>
            <a:ext cx="6934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#2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62000" y="25146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90600" y="762000"/>
            <a:ext cx="7086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</a:rPr>
              <a:t>Question 4: What do you look for in a girl?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81000" y="2819400"/>
            <a:ext cx="5791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#3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324600" y="24384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90600" y="762000"/>
            <a:ext cx="70866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</a:rPr>
              <a:t>Question 4: What do you look for in a girl?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3200"/>
            <a:ext cx="6934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#2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3622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800" y="762000"/>
            <a:ext cx="868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</a:rPr>
              <a:t>Question 5: What kind of date would you take me on?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5600" y="2819400"/>
            <a:ext cx="5791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#3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457200" y="25146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304800" y="762000"/>
            <a:ext cx="8686800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000" dirty="0" smtClean="0">
                <a:solidFill>
                  <a:schemeClr val="bg1"/>
                </a:solidFill>
              </a:rPr>
              <a:t>Question 5: What kind of date would you take me on?</a:t>
            </a:r>
            <a:endParaRPr lang="en-US" sz="30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66700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bg1"/>
                </a:solidFill>
              </a:rPr>
              <a:t>And the winner is….</a:t>
            </a:r>
            <a:endParaRPr lang="en-US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split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4800" y="2743200"/>
            <a:ext cx="8229600" cy="1143000"/>
          </a:xfrm>
        </p:spPr>
        <p:txBody>
          <a:bodyPr>
            <a:normAutofit/>
          </a:bodyPr>
          <a:lstStyle/>
          <a:p>
            <a:r>
              <a:rPr lang="en-US" sz="6400" smtClean="0">
                <a:solidFill>
                  <a:schemeClr val="bg1"/>
                </a:solidFill>
              </a:rPr>
              <a:t>CONTESTANT #2!!</a:t>
            </a:r>
            <a:endParaRPr lang="en-US" sz="6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med">
    <p:fade thruBlk="1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819400"/>
            <a:ext cx="64770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#1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3622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38200" y="8382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Question 1: Tell me a little about yourself?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3200"/>
            <a:ext cx="6934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#2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3622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838200" y="8382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Question 1: Tell me a little about yourself?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895600" y="2819400"/>
            <a:ext cx="5791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#3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" y="24384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38200" y="838200"/>
            <a:ext cx="7162800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3200" dirty="0" smtClean="0">
                <a:solidFill>
                  <a:schemeClr val="bg1"/>
                </a:solidFill>
              </a:rPr>
              <a:t>Question 1: Tell me a little about yourself?</a:t>
            </a:r>
            <a:endParaRPr lang="en-US" sz="32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304800" y="2819400"/>
            <a:ext cx="64770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#1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096000" y="23622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685800" y="8382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2: What’s the craziest thing you have done for a girl?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209800" y="2743200"/>
            <a:ext cx="6934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#2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57200" y="23622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685800" y="8382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2: What’s the craziest thing you have done for a girl?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6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304800" y="2895600"/>
            <a:ext cx="5791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#3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172200" y="24384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685800" y="838200"/>
            <a:ext cx="80010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>
                <a:solidFill>
                  <a:schemeClr val="bg1"/>
                </a:solidFill>
              </a:rPr>
              <a:t>Question 2: What’s the craziest thing you have done for a girl?</a:t>
            </a:r>
            <a:endParaRPr lang="en-US" sz="24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r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14600" y="2819400"/>
            <a:ext cx="64770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#1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3075" name="Picture 3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4800" y="23622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4" name="TextBox 3"/>
          <p:cNvSpPr txBox="1"/>
          <p:nvPr/>
        </p:nvSpPr>
        <p:spPr>
          <a:xfrm>
            <a:off x="990600" y="8382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Question 3: What ended your last relationship?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u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07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30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0" y="2743200"/>
            <a:ext cx="6934200" cy="1143000"/>
          </a:xfrm>
        </p:spPr>
        <p:txBody>
          <a:bodyPr>
            <a:noAutofit/>
          </a:bodyPr>
          <a:lstStyle/>
          <a:p>
            <a:r>
              <a:rPr lang="en-US" sz="7200" dirty="0" smtClean="0">
                <a:solidFill>
                  <a:schemeClr val="bg1"/>
                </a:solidFill>
              </a:rPr>
              <a:t>Contestant #2</a:t>
            </a:r>
            <a:endParaRPr lang="en-US" sz="7200" dirty="0">
              <a:solidFill>
                <a:schemeClr val="bg1"/>
              </a:solidFill>
            </a:endParaRPr>
          </a:p>
        </p:txBody>
      </p:sp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24600" y="2362200"/>
            <a:ext cx="2495550" cy="18383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/>
          <p:cNvSpPr txBox="1"/>
          <p:nvPr/>
        </p:nvSpPr>
        <p:spPr>
          <a:xfrm>
            <a:off x="990600" y="838200"/>
            <a:ext cx="746760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800" dirty="0" smtClean="0">
                <a:solidFill>
                  <a:schemeClr val="bg1"/>
                </a:solidFill>
              </a:rPr>
              <a:t>Question 3: What ended your last relationship?</a:t>
            </a:r>
            <a:endParaRPr lang="en-US" sz="2800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ransition spd="slow">
    <p:wipe dir="d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1000"/>
                            </p:stCondLst>
                            <p:childTnLst>
                              <p:par>
                                <p:cTn id="9" presetID="31" presetClass="entr" presetSubtype="0" fill="hold" grpId="0" nodeType="after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31" presetClass="entr" presetSubtype="0" fill="hold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0" dur="10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5" grpId="0"/>
    </p:bldLst>
  </p:timing>
</p:sld>
</file>

<file path=ppt/theme/theme1.xml><?xml version="1.0" encoding="utf-8"?>
<a:theme xmlns:a="http://schemas.openxmlformats.org/drawingml/2006/main" name="Office Theme">
  <a:themeElements>
    <a:clrScheme name="Custom 3">
      <a:dk1>
        <a:sysClr val="windowText" lastClr="000000"/>
      </a:dk1>
      <a:lt1>
        <a:sysClr val="window" lastClr="FFFFFF"/>
      </a:lt1>
      <a:dk2>
        <a:srgbClr val="C00000"/>
      </a:dk2>
      <a:lt2>
        <a:srgbClr val="FEFAC9"/>
      </a:lt2>
      <a:accent1>
        <a:srgbClr val="A5B592"/>
      </a:accent1>
      <a:accent2>
        <a:srgbClr val="F3A447"/>
      </a:accent2>
      <a:accent3>
        <a:srgbClr val="E7BC29"/>
      </a:accent3>
      <a:accent4>
        <a:srgbClr val="D092A7"/>
      </a:accent4>
      <a:accent5>
        <a:srgbClr val="9C85C0"/>
      </a:accent5>
      <a:accent6>
        <a:srgbClr val="809EC2"/>
      </a:accent6>
      <a:hlink>
        <a:srgbClr val="8E58B6"/>
      </a:hlink>
      <a:folHlink>
        <a:srgbClr val="7F6F6F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683</TotalTime>
  <Words>238</Words>
  <Application>Microsoft Macintosh PowerPoint</Application>
  <PresentationFormat>On-screen Show (4:3)</PresentationFormat>
  <Paragraphs>85</Paragraphs>
  <Slides>17</Slides>
  <Notes>5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The Bachelorette starring Alisoun</vt:lpstr>
      <vt:lpstr>Contestant #1</vt:lpstr>
      <vt:lpstr>Contestant #2</vt:lpstr>
      <vt:lpstr>Contestant #3</vt:lpstr>
      <vt:lpstr>Contestant #1</vt:lpstr>
      <vt:lpstr>Contestant #2</vt:lpstr>
      <vt:lpstr>Contestant #3</vt:lpstr>
      <vt:lpstr>Contestant #1</vt:lpstr>
      <vt:lpstr>Contestant #2</vt:lpstr>
      <vt:lpstr>Contestant #3</vt:lpstr>
      <vt:lpstr>Contestant #1</vt:lpstr>
      <vt:lpstr>Contestant #2</vt:lpstr>
      <vt:lpstr>Contestant #3</vt:lpstr>
      <vt:lpstr>Contestant #2</vt:lpstr>
      <vt:lpstr>Contestant #3</vt:lpstr>
      <vt:lpstr>And the winner is….</vt:lpstr>
      <vt:lpstr>CONTESTANT #2!!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Bachelorette starring Alisoun</dc:title>
  <dc:creator>Rebecca</dc:creator>
  <cp:lastModifiedBy>Molly Cantwell</cp:lastModifiedBy>
  <cp:revision>3</cp:revision>
  <dcterms:created xsi:type="dcterms:W3CDTF">2012-04-10T20:39:24Z</dcterms:created>
  <dcterms:modified xsi:type="dcterms:W3CDTF">2012-04-10T21:58:12Z</dcterms:modified>
</cp:coreProperties>
</file>