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8" r:id="rId1"/>
  </p:sldMasterIdLst>
  <p:sldIdLst>
    <p:sldId id="272" r:id="rId2"/>
    <p:sldId id="276" r:id="rId3"/>
    <p:sldId id="277" r:id="rId4"/>
    <p:sldId id="263" r:id="rId5"/>
    <p:sldId id="264" r:id="rId6"/>
    <p:sldId id="265" r:id="rId7"/>
    <p:sldId id="266" r:id="rId8"/>
    <p:sldId id="270" r:id="rId9"/>
    <p:sldId id="278" r:id="rId10"/>
    <p:sldId id="271" r:id="rId11"/>
    <p:sldId id="269" r:id="rId12"/>
    <p:sldId id="257" r:id="rId13"/>
    <p:sldId id="279" r:id="rId14"/>
    <p:sldId id="258" r:id="rId15"/>
    <p:sldId id="260" r:id="rId16"/>
    <p:sldId id="262" r:id="rId17"/>
    <p:sldId id="275" r:id="rId18"/>
    <p:sldId id="273" r:id="rId19"/>
    <p:sldId id="280" r:id="rId20"/>
    <p:sldId id="274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 autoAdjust="0"/>
    <p:restoredTop sz="94712" autoAdjust="0"/>
  </p:normalViewPr>
  <p:slideViewPr>
    <p:cSldViewPr snapToGrid="0" snapToObjects="1">
      <p:cViewPr varScale="1">
        <p:scale>
          <a:sx n="104" d="100"/>
          <a:sy n="104" d="100"/>
        </p:scale>
        <p:origin x="-8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5/23/12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85B6-34E7-0645-BBB2-03357CE08ABD}" type="datetimeFigureOut">
              <a:rPr lang="en-US" smtClean="0"/>
              <a:t>5/22/12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31D0-0887-4145-ADF1-7DC5F7B0451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85B6-34E7-0645-BBB2-03357CE08ABD}" type="datetimeFigureOut">
              <a:rPr lang="en-US" smtClean="0"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31D0-0887-4145-ADF1-7DC5F7B0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85B6-34E7-0645-BBB2-03357CE08ABD}" type="datetimeFigureOut">
              <a:rPr lang="en-US" smtClean="0"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31D0-0887-4145-ADF1-7DC5F7B0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85B6-34E7-0645-BBB2-03357CE08ABD}" type="datetimeFigureOut">
              <a:rPr lang="en-US" smtClean="0"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31D0-0887-4145-ADF1-7DC5F7B0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85B6-34E7-0645-BBB2-03357CE08ABD}" type="datetimeFigureOut">
              <a:rPr lang="en-US" smtClean="0"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31D0-0887-4145-ADF1-7DC5F7B0451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5/23/12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85B6-34E7-0645-BBB2-03357CE08ABD}" type="datetimeFigureOut">
              <a:rPr lang="en-US" smtClean="0"/>
              <a:t>5/22/12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31D0-0887-4145-ADF1-7DC5F7B0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85B6-34E7-0645-BBB2-03357CE08ABD}" type="datetimeFigureOut">
              <a:rPr lang="en-US" smtClean="0"/>
              <a:t>5/22/12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31D0-0887-4145-ADF1-7DC5F7B0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85B6-34E7-0645-BBB2-03357CE08ABD}" type="datetimeFigureOut">
              <a:rPr lang="en-US" smtClean="0"/>
              <a:t>5/22/12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31D0-0887-4145-ADF1-7DC5F7B0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85B6-34E7-0645-BBB2-03357CE08ABD}" type="datetimeFigureOut">
              <a:rPr lang="en-US" smtClean="0"/>
              <a:t>5/22/12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31D0-0887-4145-ADF1-7DC5F7B0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85B6-34E7-0645-BBB2-03357CE08ABD}" type="datetimeFigureOut">
              <a:rPr lang="en-US" smtClean="0"/>
              <a:t>5/22/12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831D0-0887-4145-ADF1-7DC5F7B0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F8485B6-34E7-0645-BBB2-03357CE08ABD}" type="datetimeFigureOut">
              <a:rPr lang="en-US" smtClean="0"/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A82831D0-0887-4145-ADF1-7DC5F7B045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Relationship Id="rId3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524" y="36286"/>
            <a:ext cx="4366381" cy="1509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42" y="4138507"/>
            <a:ext cx="1560071" cy="235050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61225" y="1858574"/>
            <a:ext cx="699096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World of</a:t>
            </a:r>
          </a:p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Gulliver’s Travels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007" t="2120" r="3007" b="1846"/>
          <a:stretch/>
        </p:blipFill>
        <p:spPr>
          <a:xfrm>
            <a:off x="6845905" y="4138507"/>
            <a:ext cx="1506735" cy="235050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75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liblabs-user\Desktop\3864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69" y="351090"/>
            <a:ext cx="1952781" cy="302681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101600">
              <a:srgbClr val="000090">
                <a:alpha val="40000"/>
              </a:srgbClr>
            </a:glow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liblabs-user\Desktop\39940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022" y="351090"/>
            <a:ext cx="1976052" cy="302681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101600">
              <a:srgbClr val="FF0000">
                <a:alpha val="40000"/>
              </a:srgbClr>
            </a:glow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3810000"/>
            <a:ext cx="2159000" cy="26035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glow rad="101600">
              <a:schemeClr val="accent4">
                <a:alpha val="40000"/>
              </a:schemeClr>
            </a:glow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700" y="3810000"/>
            <a:ext cx="2184400" cy="26289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glow rad="101600">
              <a:srgbClr val="FFFF00">
                <a:alpha val="40000"/>
              </a:srgbClr>
            </a:glow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418" y="3809999"/>
            <a:ext cx="2140656" cy="26035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glow rad="101600">
              <a:srgbClr val="3366FF">
                <a:alpha val="40000"/>
              </a:srgbClr>
            </a:glow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051" y="592095"/>
            <a:ext cx="3532731" cy="278581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glow rad="101600">
              <a:schemeClr val="accent5">
                <a:alpha val="40000"/>
              </a:schemeClr>
            </a:glow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51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iblabs-user\Desktop\355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704348"/>
            <a:ext cx="2925384" cy="35500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101600">
              <a:srgbClr val="FFFF00">
                <a:alpha val="40000"/>
              </a:srgbClr>
            </a:glow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liblabs-user\Desktop\99294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022" y="1704348"/>
            <a:ext cx="2869595" cy="35500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glow rad="101600">
              <a:srgbClr val="660066">
                <a:alpha val="50000"/>
              </a:srgbClr>
            </a:glow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00" y="1827408"/>
            <a:ext cx="2082800" cy="325259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glow rad="76200">
              <a:schemeClr val="accent5">
                <a:alpha val="40000"/>
              </a:schemeClr>
            </a:glow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664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77375"/>
          </a:xfrm>
        </p:spPr>
        <p:txBody>
          <a:bodyPr/>
          <a:lstStyle/>
          <a:p>
            <a:r>
              <a:rPr lang="en-US" dirty="0" smtClean="0"/>
              <a:t>Laputa</a:t>
            </a:r>
            <a:endParaRPr lang="en-US" dirty="0"/>
          </a:p>
        </p:txBody>
      </p:sp>
      <p:pic>
        <p:nvPicPr>
          <p:cNvPr id="5" name="Picture 4" descr="http://4.bp.blogspot.com/-Dp5SU2juwb8/TeUARiXurYI/AAAAAAAAANw/TiCsAzlPqH4/s1600/laputa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567821"/>
            <a:ext cx="3394869" cy="450008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276225" dist="190500" dir="10800000" sx="105000" sy="105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740" y="1567821"/>
            <a:ext cx="3412383" cy="450008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29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635" y="280853"/>
            <a:ext cx="6445437" cy="63985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822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Laputian gentleman taking a walk.&#10;Illustration by Arthur Rackham, 1909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49" y="457205"/>
            <a:ext cx="3481613" cy="59785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276225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" name="Picture 4" descr="ttp://4umi.com/image/book/swift/gulliver-winter-laputa-pal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48" y="454380"/>
            <a:ext cx="4007147" cy="596959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276225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971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04769"/>
          </a:xfrm>
        </p:spPr>
        <p:txBody>
          <a:bodyPr/>
          <a:lstStyle/>
          <a:p>
            <a:r>
              <a:rPr lang="en-US" dirty="0" smtClean="0"/>
              <a:t>Balnibarbi</a:t>
            </a:r>
            <a:endParaRPr lang="en-US" dirty="0"/>
          </a:p>
        </p:txBody>
      </p:sp>
      <p:pic>
        <p:nvPicPr>
          <p:cNvPr id="4" name="Picture 3" descr="e had been eight years upon a project for extracting sunbeams.&#10;Illustration by Milo Winter, 1936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097280"/>
            <a:ext cx="3655146" cy="549359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276225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" name="il_fi" descr="http://25.media.tumblr.com/tumblr_kuq1z6txG31qzgbluo1_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86" y="1097281"/>
            <a:ext cx="3460965" cy="549359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276225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98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gadsci" descr="rand Academy of Laga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30" y="348922"/>
            <a:ext cx="4204770" cy="624708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276225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" name="Picture 4" descr="ttp://4umi.com/image/book/swift/gulliver-riddell-laputa-bod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5023" y="1661438"/>
            <a:ext cx="3556158" cy="3216879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4">
                <a:lumMod val="60000"/>
                <a:lumOff val="40000"/>
              </a:schemeClr>
            </a:glow>
            <a:outerShdw blurRad="63500" dist="635000" dir="10800000" sx="80000" sy="80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0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27 0.06602 L 0.14311 -0.12161 C 0.18357 -0.16307 0.24557 -0.18577 0.31001 -0.18577 C 0.38277 -0.18577 0.4413 -0.16307 0.48211 -0.12161 L 0.67888 0.0660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58" y="-12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048" y="423332"/>
            <a:ext cx="8369904" cy="798287"/>
          </a:xfrm>
        </p:spPr>
        <p:txBody>
          <a:bodyPr/>
          <a:lstStyle/>
          <a:p>
            <a:r>
              <a:rPr lang="en-US" sz="4000" dirty="0"/>
              <a:t>The Country of the Houyhnhnms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33364" b="33364"/>
          <a:stretch>
            <a:fillRect/>
          </a:stretch>
        </p:blipFill>
        <p:spPr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076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381" y="192244"/>
            <a:ext cx="6607932" cy="751186"/>
          </a:xfrm>
        </p:spPr>
        <p:txBody>
          <a:bodyPr/>
          <a:lstStyle/>
          <a:p>
            <a:r>
              <a:rPr lang="en-US" sz="4400" dirty="0" smtClean="0"/>
              <a:t>Yahoos</a:t>
            </a:r>
            <a:endParaRPr lang="en-US" sz="4400" dirty="0"/>
          </a:p>
        </p:txBody>
      </p:sp>
      <p:pic>
        <p:nvPicPr>
          <p:cNvPr id="4" name="Picture 3" descr="1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71" y="1088572"/>
            <a:ext cx="6313189" cy="547914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87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33" y="1733961"/>
            <a:ext cx="8002723" cy="338244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27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20460"/>
          </a:xfrm>
        </p:spPr>
        <p:txBody>
          <a:bodyPr/>
          <a:lstStyle/>
          <a:p>
            <a:r>
              <a:rPr lang="en-US" sz="3600" dirty="0" smtClean="0"/>
              <a:t>Disneyland Boat Ride Rollercoaster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14" y="1148783"/>
            <a:ext cx="3201413" cy="240461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349" y="1148783"/>
            <a:ext cx="3756810" cy="250230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349" y="4078473"/>
            <a:ext cx="3483591" cy="242477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00358" y="3378789"/>
            <a:ext cx="2656780" cy="359213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18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2" y="483810"/>
            <a:ext cx="3944755" cy="602342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505" y="483810"/>
            <a:ext cx="4120142" cy="602342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46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6504"/>
          <a:stretch/>
        </p:blipFill>
        <p:spPr>
          <a:xfrm>
            <a:off x="2198224" y="570730"/>
            <a:ext cx="4752111" cy="585225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1174" y="2810854"/>
            <a:ext cx="86253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Farewell Yahoos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01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532" y="250162"/>
            <a:ext cx="6635649" cy="635598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76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18537"/>
            <a:ext cx="8042276" cy="68147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Tunnel </a:t>
            </a:r>
            <a:r>
              <a:rPr lang="en-US" sz="3600" dirty="0"/>
              <a:t>into Lilliput: The Storm</a:t>
            </a:r>
          </a:p>
        </p:txBody>
      </p:sp>
      <p:pic>
        <p:nvPicPr>
          <p:cNvPr id="4" name="Picture 3" descr="494px-De_Windstoot_-_A_ship_in_need_in_a_raging_storm_(Willem_van_de_Velde_II,_17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280" y="1474075"/>
            <a:ext cx="4013140" cy="487535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6225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" name="Picture 4" descr="rough-se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466" y="3668928"/>
            <a:ext cx="3756025" cy="281701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6225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6" name="Picture 5" descr="lightning-over-water_270_600x4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18" y="1232899"/>
            <a:ext cx="3665818" cy="274936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6225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15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82000"/>
          </a:xfrm>
        </p:spPr>
        <p:txBody>
          <a:bodyPr/>
          <a:lstStyle/>
          <a:p>
            <a:r>
              <a:rPr lang="en-US" sz="3600" dirty="0" smtClean="0"/>
              <a:t>Coming </a:t>
            </a:r>
            <a:r>
              <a:rPr lang="en-US" sz="3600" dirty="0"/>
              <a:t>upon the shore of Lilliput</a:t>
            </a:r>
            <a:endParaRPr lang="en-US" sz="3600" dirty="0"/>
          </a:p>
        </p:txBody>
      </p:sp>
      <p:pic>
        <p:nvPicPr>
          <p:cNvPr id="6" name="Picture 5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1118177"/>
            <a:ext cx="3718516" cy="53842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6225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7" name="Picture 6" descr="lillima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01" y="1371599"/>
            <a:ext cx="3070746" cy="45720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800600" y="5933420"/>
            <a:ext cx="346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Welcome to Lilliput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5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9085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Gulliver’s </a:t>
            </a:r>
            <a:r>
              <a:rPr lang="en-US" sz="3600" dirty="0"/>
              <a:t>Experiences in </a:t>
            </a:r>
            <a:r>
              <a:rPr lang="en-US" sz="3600" dirty="0" smtClean="0"/>
              <a:t>Lilliput</a:t>
            </a:r>
            <a:endParaRPr lang="en-US" sz="3600" dirty="0"/>
          </a:p>
        </p:txBody>
      </p:sp>
      <p:pic>
        <p:nvPicPr>
          <p:cNvPr id="4" name="Picture 3" descr="gulliver-pindar-lilliput-troo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374" y="1930400"/>
            <a:ext cx="2467259" cy="367347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" name="Picture 4" descr="gulliver-pindar-lilliput-fle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789" y="2743200"/>
            <a:ext cx="2474762" cy="367347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75" y="1155700"/>
            <a:ext cx="2289454" cy="367347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745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7576"/>
            <a:ext cx="8507887" cy="616324"/>
          </a:xfrm>
        </p:spPr>
        <p:txBody>
          <a:bodyPr>
            <a:noAutofit/>
          </a:bodyPr>
          <a:lstStyle/>
          <a:p>
            <a:r>
              <a:rPr lang="en-US" sz="2800" dirty="0" smtClean="0"/>
              <a:t>Accusations </a:t>
            </a:r>
            <a:r>
              <a:rPr lang="en-US" sz="2800" dirty="0"/>
              <a:t>against </a:t>
            </a:r>
            <a:r>
              <a:rPr lang="en-US" sz="2800" dirty="0" smtClean="0"/>
              <a:t>Gulliver and </a:t>
            </a:r>
            <a:r>
              <a:rPr lang="en-US" sz="2800" dirty="0"/>
              <a:t>leaving </a:t>
            </a:r>
            <a:r>
              <a:rPr lang="en-US" sz="2800" dirty="0" smtClean="0"/>
              <a:t>Lilliput</a:t>
            </a:r>
            <a:endParaRPr lang="en-US" sz="2800" dirty="0"/>
          </a:p>
        </p:txBody>
      </p:sp>
      <p:pic>
        <p:nvPicPr>
          <p:cNvPr id="4" name="Picture 3" descr="gulfir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042384"/>
            <a:ext cx="3789362" cy="551081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" name="Picture 4" descr="Pictur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700" y="1205621"/>
            <a:ext cx="4149787" cy="411567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6" name="Picture 5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790704"/>
            <a:ext cx="2895600" cy="176249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41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624"/>
          </a:xfrm>
        </p:spPr>
        <p:txBody>
          <a:bodyPr/>
          <a:lstStyle/>
          <a:p>
            <a:r>
              <a:rPr lang="en-US" dirty="0" smtClean="0"/>
              <a:t>Brobdingnag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968537"/>
            <a:ext cx="3816503" cy="54957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6" name="Picture 2" descr="C:\Users\liblabs-user\Desktop\50289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48" y="1133637"/>
            <a:ext cx="1887066" cy="29842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liblabs-user\Desktop\84127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3285085"/>
            <a:ext cx="1963737" cy="302681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68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406400"/>
            <a:ext cx="6311900" cy="60452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79400" dist="127000" dir="10800000" sx="105000" sy="105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8462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2783</TotalTime>
  <Words>45</Words>
  <Application>Microsoft Macintosh PowerPoint</Application>
  <PresentationFormat>On-screen Show (4:3)</PresentationFormat>
  <Paragraphs>14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Breeze</vt:lpstr>
      <vt:lpstr>PowerPoint Presentation</vt:lpstr>
      <vt:lpstr>Disneyland Boat Ride Rollercoaster</vt:lpstr>
      <vt:lpstr>PowerPoint Presentation</vt:lpstr>
      <vt:lpstr>Tunnel into Lilliput: The Storm</vt:lpstr>
      <vt:lpstr>Coming upon the shore of Lilliput</vt:lpstr>
      <vt:lpstr>Gulliver’s Experiences in Lilliput</vt:lpstr>
      <vt:lpstr>Accusations against Gulliver and leaving Lilliput</vt:lpstr>
      <vt:lpstr>Brobdingnag</vt:lpstr>
      <vt:lpstr>PowerPoint Presentation</vt:lpstr>
      <vt:lpstr>PowerPoint Presentation</vt:lpstr>
      <vt:lpstr>PowerPoint Presentation</vt:lpstr>
      <vt:lpstr>Laputa</vt:lpstr>
      <vt:lpstr>PowerPoint Presentation</vt:lpstr>
      <vt:lpstr>PowerPoint Presentation</vt:lpstr>
      <vt:lpstr>Balnibarbi</vt:lpstr>
      <vt:lpstr>PowerPoint Presentation</vt:lpstr>
      <vt:lpstr>The Country of the Houyhnhnms</vt:lpstr>
      <vt:lpstr>Yahoos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 3</dc:title>
  <dc:creator>Andrew Arensman</dc:creator>
  <cp:lastModifiedBy>Andrew Arensman</cp:lastModifiedBy>
  <cp:revision>28</cp:revision>
  <dcterms:created xsi:type="dcterms:W3CDTF">2012-05-22T21:14:10Z</dcterms:created>
  <dcterms:modified xsi:type="dcterms:W3CDTF">2012-05-24T19:37:20Z</dcterms:modified>
</cp:coreProperties>
</file>