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3" r:id="rId4"/>
    <p:sldId id="257" r:id="rId5"/>
    <p:sldId id="259" r:id="rId6"/>
    <p:sldId id="260" r:id="rId7"/>
    <p:sldId id="26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5/9/11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Jamie Lam</a:t>
            </a:r>
          </a:p>
          <a:p>
            <a:r>
              <a:rPr lang="en-US" dirty="0" err="1" smtClean="0"/>
              <a:t>Alondra</a:t>
            </a:r>
            <a:r>
              <a:rPr lang="en-US" dirty="0" smtClean="0"/>
              <a:t> </a:t>
            </a:r>
            <a:r>
              <a:rPr lang="en-US" dirty="0" err="1" smtClean="0"/>
              <a:t>Bains</a:t>
            </a:r>
            <a:endParaRPr lang="en-US" dirty="0" smtClean="0"/>
          </a:p>
          <a:p>
            <a:r>
              <a:rPr lang="en-US" dirty="0" err="1" smtClean="0"/>
              <a:t>Taryn</a:t>
            </a:r>
            <a:r>
              <a:rPr lang="en-US" dirty="0" smtClean="0"/>
              <a:t> Kirkwood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8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News Report</a:t>
            </a:r>
          </a:p>
          <a:p>
            <a:r>
              <a:rPr lang="en-US" dirty="0" smtClean="0"/>
              <a:t>The South’s Leading News Source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Eagle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3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Escaped Slave!!</a:t>
            </a: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BREAKING NEWS!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2729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000" r="-40000"/>
          <a:stretch>
            <a:fillRect/>
          </a:stretch>
        </p:blipFill>
        <p:spPr>
          <a:xfrm>
            <a:off x="1232430" y="1658240"/>
            <a:ext cx="6503373" cy="36129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Artist Rendering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3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9" y="721515"/>
            <a:ext cx="79248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2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8" y="468596"/>
            <a:ext cx="7865031" cy="58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69" y="687596"/>
            <a:ext cx="7764422" cy="51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9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8435" b="-38435"/>
          <a:stretch>
            <a:fillRect/>
          </a:stretch>
        </p:blipFill>
        <p:spPr>
          <a:xfrm>
            <a:off x="962293" y="1566863"/>
            <a:ext cx="7220224" cy="40112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1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227</TotalTime>
  <Words>27</Words>
  <Application>Microsoft Macintosh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Group 12</vt:lpstr>
      <vt:lpstr>American Eagle</vt:lpstr>
      <vt:lpstr>BREAKING NEWS!</vt:lpstr>
      <vt:lpstr>Police Artist Rendering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Station</dc:title>
  <dc:creator>Jamie Lam</dc:creator>
  <cp:lastModifiedBy>Jamie Lam</cp:lastModifiedBy>
  <cp:revision>5</cp:revision>
  <dcterms:created xsi:type="dcterms:W3CDTF">2011-05-09T20:27:19Z</dcterms:created>
  <dcterms:modified xsi:type="dcterms:W3CDTF">2011-05-10T00:14:29Z</dcterms:modified>
</cp:coreProperties>
</file>