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docProps/core.xml" ContentType="application/vnd.openxmlformats-package.core-properties+xml"/>
  <Default Extension="bin" ContentType="application/vnd.openxmlformats-officedocument.presentationml.printerSettings"/>
  <Override PartName="/ppt/notesSlides/notesSlide4.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E4F23"/>
    <a:srgbClr val="457C3F"/>
    <a:srgbClr val="115C2A"/>
    <a:srgbClr val="18843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75" d="100"/>
          <a:sy n="75" d="100"/>
        </p:scale>
        <p:origin x="-130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tableStyles" Target="tableStyles.xml"/><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printerSettings" Target="printerSettings/printerSettings1.bin"/><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presProps" Target="presProps.xml"/><Relationship Id="rId19" Type="http://schemas.openxmlformats.org/officeDocument/2006/relationships/theme" Target="theme/theme1.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C2E73B-7B65-4742-A944-8B4A0707335B}" type="datetimeFigureOut">
              <a:rPr lang="en-US" smtClean="0"/>
              <a:pPr/>
              <a:t>4/19/11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5D13F8-4717-FF4A-9044-81ED7B0879E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
            </a:r>
            <a:r>
              <a:rPr lang="en-US" dirty="0" err="1" smtClean="0"/>
              <a:t>www.youtube.com/watch?v</a:t>
            </a:r>
            <a:r>
              <a:rPr lang="en-US" dirty="0" smtClean="0"/>
              <a:t>=Hr6Te_pVscU </a:t>
            </a:r>
            <a:endParaRPr lang="en-US" dirty="0"/>
          </a:p>
        </p:txBody>
      </p:sp>
      <p:sp>
        <p:nvSpPr>
          <p:cNvPr id="4" name="Slide Number Placeholder 3"/>
          <p:cNvSpPr>
            <a:spLocks noGrp="1"/>
          </p:cNvSpPr>
          <p:nvPr>
            <p:ph type="sldNum" sz="quarter" idx="10"/>
          </p:nvPr>
        </p:nvSpPr>
        <p:spPr/>
        <p:txBody>
          <a:bodyPr/>
          <a:lstStyle/>
          <a:p>
            <a:fld id="{C55D13F8-4717-FF4A-9044-81ED7B0879E5}"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5D13F8-4717-FF4A-9044-81ED7B0879E5}"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5D13F8-4717-FF4A-9044-81ED7B0879E5}"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Thoreau</a:t>
            </a:r>
            <a:r>
              <a:rPr lang="en-US" baseline="0" dirty="0" smtClean="0"/>
              <a:t> saw society as flawed and that is why he decided to isolate himself.  We see that the biggest flaw with society today is our dependence on technology, so we decided to conduct our own experiment  </a:t>
            </a:r>
            <a:endParaRPr lang="en-US" dirty="0" smtClean="0"/>
          </a:p>
          <a:p>
            <a:endParaRPr lang="en-US" dirty="0"/>
          </a:p>
        </p:txBody>
      </p:sp>
      <p:sp>
        <p:nvSpPr>
          <p:cNvPr id="4" name="Slide Number Placeholder 3"/>
          <p:cNvSpPr>
            <a:spLocks noGrp="1"/>
          </p:cNvSpPr>
          <p:nvPr>
            <p:ph type="sldNum" sz="quarter" idx="10"/>
          </p:nvPr>
        </p:nvSpPr>
        <p:spPr/>
        <p:txBody>
          <a:bodyPr/>
          <a:lstStyle/>
          <a:p>
            <a:fld id="{C55D13F8-4717-FF4A-9044-81ED7B0879E5}"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5D13F8-4717-FF4A-9044-81ED7B0879E5}"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5D13F8-4717-FF4A-9044-81ED7B0879E5}"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E27EBA-95E3-2D40-A777-13C7C80C76D7}" type="datetimeFigureOut">
              <a:rPr lang="en-US" smtClean="0"/>
              <a:pPr/>
              <a:t>4/19/11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5AEDD-BB9C-6E41-BE78-C368A60E985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E27EBA-95E3-2D40-A777-13C7C80C76D7}" type="datetimeFigureOut">
              <a:rPr lang="en-US" smtClean="0"/>
              <a:pPr/>
              <a:t>4/19/11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5AEDD-BB9C-6E41-BE78-C368A60E985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E27EBA-95E3-2D40-A777-13C7C80C76D7}" type="datetimeFigureOut">
              <a:rPr lang="en-US" smtClean="0"/>
              <a:pPr/>
              <a:t>4/19/11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5AEDD-BB9C-6E41-BE78-C368A60E985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E27EBA-95E3-2D40-A777-13C7C80C76D7}" type="datetimeFigureOut">
              <a:rPr lang="en-US" smtClean="0"/>
              <a:pPr/>
              <a:t>4/19/11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5AEDD-BB9C-6E41-BE78-C368A60E985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E27EBA-95E3-2D40-A777-13C7C80C76D7}" type="datetimeFigureOut">
              <a:rPr lang="en-US" smtClean="0"/>
              <a:pPr/>
              <a:t>4/19/11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5AEDD-BB9C-6E41-BE78-C368A60E985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E27EBA-95E3-2D40-A777-13C7C80C76D7}" type="datetimeFigureOut">
              <a:rPr lang="en-US" smtClean="0"/>
              <a:pPr/>
              <a:t>4/19/11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5AEDD-BB9C-6E41-BE78-C368A60E985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E27EBA-95E3-2D40-A777-13C7C80C76D7}" type="datetimeFigureOut">
              <a:rPr lang="en-US" smtClean="0"/>
              <a:pPr/>
              <a:t>4/19/11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85AEDD-BB9C-6E41-BE78-C368A60E985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E27EBA-95E3-2D40-A777-13C7C80C76D7}" type="datetimeFigureOut">
              <a:rPr lang="en-US" smtClean="0"/>
              <a:pPr/>
              <a:t>4/19/11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85AEDD-BB9C-6E41-BE78-C368A60E985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E27EBA-95E3-2D40-A777-13C7C80C76D7}" type="datetimeFigureOut">
              <a:rPr lang="en-US" smtClean="0"/>
              <a:pPr/>
              <a:t>4/19/11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85AEDD-BB9C-6E41-BE78-C368A60E98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E27EBA-95E3-2D40-A777-13C7C80C76D7}" type="datetimeFigureOut">
              <a:rPr lang="en-US" smtClean="0"/>
              <a:pPr/>
              <a:t>4/19/11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5AEDD-BB9C-6E41-BE78-C368A60E985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E27EBA-95E3-2D40-A777-13C7C80C76D7}" type="datetimeFigureOut">
              <a:rPr lang="en-US" smtClean="0"/>
              <a:pPr/>
              <a:t>4/19/11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5AEDD-BB9C-6E41-BE78-C368A60E985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E27EBA-95E3-2D40-A777-13C7C80C76D7}" type="datetimeFigureOut">
              <a:rPr lang="en-US" smtClean="0"/>
              <a:pPr/>
              <a:t>4/19/11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85AEDD-BB9C-6E41-BE78-C368A60E98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5943600"/>
            <a:ext cx="5334000" cy="762000"/>
          </a:xfrm>
          <a:solidFill>
            <a:schemeClr val="bg1">
              <a:alpha val="66000"/>
            </a:schemeClr>
          </a:solidFill>
        </p:spPr>
        <p:txBody>
          <a:bodyPr>
            <a:normAutofit fontScale="90000"/>
          </a:bodyPr>
          <a:lstStyle/>
          <a:p>
            <a:r>
              <a:rPr lang="en-US" dirty="0" smtClean="0">
                <a:latin typeface="Hoefler Text"/>
                <a:cs typeface="Hoefler Text"/>
              </a:rPr>
              <a:t>Henry David Thoreau</a:t>
            </a:r>
            <a:endParaRPr lang="en-US" dirty="0">
              <a:latin typeface="Hoefler Text"/>
              <a:cs typeface="Hoefler Text"/>
            </a:endParaRPr>
          </a:p>
        </p:txBody>
      </p:sp>
      <p:sp>
        <p:nvSpPr>
          <p:cNvPr id="3" name="Subtitle 2"/>
          <p:cNvSpPr>
            <a:spLocks noGrp="1"/>
          </p:cNvSpPr>
          <p:nvPr>
            <p:ph type="subTitle" idx="1"/>
          </p:nvPr>
        </p:nvSpPr>
        <p:spPr>
          <a:xfrm>
            <a:off x="152400" y="4876800"/>
            <a:ext cx="8153400" cy="914400"/>
          </a:xfrm>
          <a:solidFill>
            <a:srgbClr val="FFFFFF">
              <a:alpha val="51000"/>
            </a:srgbClr>
          </a:solidFill>
        </p:spPr>
        <p:txBody>
          <a:bodyPr>
            <a:noAutofit/>
          </a:bodyPr>
          <a:lstStyle/>
          <a:p>
            <a:r>
              <a:rPr lang="en-US" sz="4800" dirty="0" smtClean="0">
                <a:solidFill>
                  <a:schemeClr val="tx1"/>
                </a:solidFill>
                <a:latin typeface="Hoefler Text"/>
                <a:cs typeface="Hoefler Text"/>
              </a:rPr>
              <a:t>Walden; or, Life in the Woods</a:t>
            </a:r>
            <a:endParaRPr lang="en-US" sz="4800" dirty="0">
              <a:solidFill>
                <a:schemeClr val="tx1"/>
              </a:solidFill>
              <a:latin typeface="Hoefler Text"/>
              <a:cs typeface="Hoefler Tex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990600" y="762000"/>
            <a:ext cx="7315200" cy="1200329"/>
          </a:xfrm>
          <a:prstGeom prst="rect">
            <a:avLst/>
          </a:prstGeom>
          <a:noFill/>
        </p:spPr>
        <p:txBody>
          <a:bodyPr wrap="square" rtlCol="0">
            <a:spAutoFit/>
          </a:bodyPr>
          <a:lstStyle/>
          <a:p>
            <a:pPr algn="ctr"/>
            <a:r>
              <a:rPr lang="en-US" sz="7200" dirty="0" smtClean="0">
                <a:solidFill>
                  <a:schemeClr val="bg1"/>
                </a:solidFill>
                <a:latin typeface="Didot"/>
                <a:cs typeface="Didot"/>
              </a:rPr>
              <a:t>Our Experiment </a:t>
            </a:r>
            <a:endParaRPr lang="en-US" sz="7200" dirty="0">
              <a:solidFill>
                <a:schemeClr val="bg1"/>
              </a:solidFill>
              <a:latin typeface="Didot"/>
              <a:cs typeface="Dido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E4F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latin typeface="Papyrus"/>
                <a:cs typeface="Papyrus"/>
              </a:rPr>
              <a:t>Food for Thought…</a:t>
            </a:r>
            <a:endParaRPr lang="en-US" dirty="0">
              <a:solidFill>
                <a:srgbClr val="FFFFFF"/>
              </a:solidFill>
              <a:latin typeface="Papyrus"/>
              <a:cs typeface="Papyrus"/>
            </a:endParaRPr>
          </a:p>
        </p:txBody>
      </p:sp>
      <p:sp>
        <p:nvSpPr>
          <p:cNvPr id="3" name="Content Placeholder 2"/>
          <p:cNvSpPr>
            <a:spLocks noGrp="1"/>
          </p:cNvSpPr>
          <p:nvPr>
            <p:ph idx="1"/>
          </p:nvPr>
        </p:nvSpPr>
        <p:spPr>
          <a:xfrm>
            <a:off x="457200" y="1981200"/>
            <a:ext cx="8229600" cy="3352800"/>
          </a:xfrm>
        </p:spPr>
        <p:txBody>
          <a:bodyPr>
            <a:normAutofit/>
          </a:bodyPr>
          <a:lstStyle/>
          <a:p>
            <a:pPr algn="ctr">
              <a:buNone/>
            </a:pPr>
            <a:r>
              <a:rPr lang="en-US" sz="5400" dirty="0" smtClean="0">
                <a:solidFill>
                  <a:srgbClr val="FFFFFF"/>
                </a:solidFill>
                <a:latin typeface="Papyrus"/>
                <a:cs typeface="Papyrus"/>
              </a:rPr>
              <a:t>“How vain is it to sit down to write when you have not stood up to live”</a:t>
            </a:r>
            <a:endParaRPr lang="en-US" sz="5400" dirty="0">
              <a:solidFill>
                <a:srgbClr val="FFFFFF"/>
              </a:solidFill>
              <a:latin typeface="Papyrus"/>
              <a:cs typeface="Papyru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95800" y="1828800"/>
            <a:ext cx="4648200" cy="1143000"/>
          </a:xfrm>
          <a:solidFill>
            <a:schemeClr val="bg1">
              <a:alpha val="46000"/>
            </a:schemeClr>
          </a:solidFill>
        </p:spPr>
        <p:txBody>
          <a:bodyPr/>
          <a:lstStyle/>
          <a:p>
            <a:r>
              <a:rPr lang="en-US" dirty="0" smtClean="0"/>
              <a:t>Thoreau’s Purpose </a:t>
            </a:r>
            <a:endParaRPr lang="en-US" dirty="0"/>
          </a:p>
        </p:txBody>
      </p:sp>
      <p:sp>
        <p:nvSpPr>
          <p:cNvPr id="3" name="Content Placeholder 2"/>
          <p:cNvSpPr>
            <a:spLocks noGrp="1"/>
          </p:cNvSpPr>
          <p:nvPr>
            <p:ph idx="1"/>
          </p:nvPr>
        </p:nvSpPr>
        <p:spPr>
          <a:xfrm>
            <a:off x="4495800" y="2971800"/>
            <a:ext cx="4648200" cy="3886200"/>
          </a:xfrm>
          <a:solidFill>
            <a:srgbClr val="FFFFFF">
              <a:alpha val="57000"/>
            </a:srgbClr>
          </a:solidFill>
        </p:spPr>
        <p:txBody>
          <a:bodyPr>
            <a:noAutofit/>
          </a:bodyPr>
          <a:lstStyle/>
          <a:p>
            <a:pPr lvl="1">
              <a:buNone/>
            </a:pPr>
            <a:r>
              <a:rPr lang="en-US" sz="1800" b="1" dirty="0" smtClean="0"/>
              <a:t>"</a:t>
            </a:r>
            <a:r>
              <a:rPr lang="en-US" sz="1800" b="1" dirty="0"/>
              <a:t>I went to the woods because I wished to live deliberately, to front only the essential facts of life, and see if I could not learn what it had to teach, and not, when I came to die, discover that I had not </a:t>
            </a:r>
            <a:r>
              <a:rPr lang="en-US" sz="1800" b="1" dirty="0" smtClean="0"/>
              <a:t>lived…to </a:t>
            </a:r>
            <a:r>
              <a:rPr lang="en-US" sz="1800" b="1" dirty="0"/>
              <a:t>get the whole and genuine meanness of it, and publish its meanness to the world; or if it were sublime, to know it by experience, and be able to give a true account of it in my next excursion."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Content Placeholder 2"/>
          <p:cNvSpPr>
            <a:spLocks noGrp="1"/>
          </p:cNvSpPr>
          <p:nvPr>
            <p:ph idx="1"/>
          </p:nvPr>
        </p:nvSpPr>
        <p:spPr>
          <a:xfrm>
            <a:off x="1219200" y="1524000"/>
            <a:ext cx="4572000" cy="3886200"/>
          </a:xfrm>
          <a:solidFill>
            <a:srgbClr val="FFFFFF">
              <a:alpha val="65000"/>
            </a:srgbClr>
          </a:solidFill>
        </p:spPr>
        <p:txBody>
          <a:bodyPr>
            <a:noAutofit/>
          </a:bodyPr>
          <a:lstStyle/>
          <a:p>
            <a:pPr lvl="1">
              <a:buNone/>
            </a:pPr>
            <a:r>
              <a:rPr lang="en-US" sz="2400" b="1" u="sng" dirty="0" smtClean="0">
                <a:latin typeface="Imprint MT Shadow"/>
                <a:cs typeface="Imprint MT Shadow"/>
              </a:rPr>
              <a:t>His Journey</a:t>
            </a:r>
          </a:p>
          <a:p>
            <a:pPr lvl="1">
              <a:buNone/>
            </a:pPr>
            <a:endParaRPr lang="en-US" sz="1200" b="1" u="sng" dirty="0" smtClean="0">
              <a:latin typeface="Helvetica"/>
              <a:cs typeface="Helvetica"/>
            </a:endParaRPr>
          </a:p>
          <a:p>
            <a:pPr lvl="1">
              <a:buFont typeface="Wingdings" charset="2"/>
              <a:buChar char="§"/>
            </a:pPr>
            <a:r>
              <a:rPr lang="en-US" sz="2000" b="1" dirty="0" smtClean="0">
                <a:latin typeface="Helvetica"/>
                <a:cs typeface="Helvetica"/>
              </a:rPr>
              <a:t>Went on a two year journey into the woods away from civilization</a:t>
            </a:r>
          </a:p>
          <a:p>
            <a:pPr lvl="1">
              <a:buFont typeface="Wingdings" charset="2"/>
              <a:buChar char="§"/>
            </a:pPr>
            <a:r>
              <a:rPr lang="en-US" sz="2000" b="1" dirty="0" smtClean="0">
                <a:latin typeface="Helvetica"/>
                <a:cs typeface="Helvetica"/>
              </a:rPr>
              <a:t>Observed, farmed, surveyed, and wrote in his journal</a:t>
            </a:r>
          </a:p>
          <a:p>
            <a:pPr lvl="1">
              <a:buFont typeface="Wingdings" charset="2"/>
              <a:buChar char="§"/>
            </a:pPr>
            <a:r>
              <a:rPr lang="en-US" sz="2000" b="1" dirty="0" smtClean="0">
                <a:latin typeface="Helvetica"/>
                <a:cs typeface="Helvetica"/>
              </a:rPr>
              <a:t>He wanted to have an experiment in living, he saw the flaws of society and sought an escape </a:t>
            </a:r>
          </a:p>
          <a:p>
            <a:pPr lvl="1">
              <a:buNone/>
            </a:pPr>
            <a:endParaRPr lang="en-US" sz="18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ontent Placeholder 2"/>
          <p:cNvSpPr>
            <a:spLocks noGrp="1"/>
          </p:cNvSpPr>
          <p:nvPr>
            <p:ph idx="1"/>
          </p:nvPr>
        </p:nvSpPr>
        <p:spPr>
          <a:xfrm>
            <a:off x="2171700" y="2971800"/>
            <a:ext cx="4914900" cy="3886200"/>
          </a:xfrm>
          <a:solidFill>
            <a:srgbClr val="FFFFFF">
              <a:alpha val="62000"/>
            </a:srgbClr>
          </a:solidFill>
        </p:spPr>
        <p:txBody>
          <a:bodyPr>
            <a:noAutofit/>
          </a:bodyPr>
          <a:lstStyle/>
          <a:p>
            <a:pPr lvl="1">
              <a:buNone/>
            </a:pPr>
            <a:r>
              <a:rPr lang="en-US" sz="2400" b="1" u="sng" dirty="0" smtClean="0">
                <a:latin typeface="Optima"/>
                <a:cs typeface="Optima"/>
              </a:rPr>
              <a:t>What did he learn?</a:t>
            </a:r>
          </a:p>
          <a:p>
            <a:pPr lvl="1">
              <a:buNone/>
            </a:pPr>
            <a:endParaRPr lang="en-US" sz="1100" b="1" dirty="0" smtClean="0"/>
          </a:p>
          <a:p>
            <a:pPr lvl="1">
              <a:buFont typeface="Courier New"/>
              <a:buChar char="o"/>
            </a:pPr>
            <a:r>
              <a:rPr lang="en-US" sz="2400" b="1" dirty="0" smtClean="0">
                <a:latin typeface="Optima"/>
                <a:cs typeface="Optima"/>
              </a:rPr>
              <a:t>In nature the rich and poor are equal</a:t>
            </a:r>
          </a:p>
          <a:p>
            <a:pPr lvl="1">
              <a:buFont typeface="Courier New"/>
              <a:buChar char="o"/>
            </a:pPr>
            <a:r>
              <a:rPr lang="en-US" sz="2400" b="1" dirty="0" smtClean="0">
                <a:latin typeface="Optima"/>
                <a:cs typeface="Optima"/>
              </a:rPr>
              <a:t>People take what they have for granted</a:t>
            </a:r>
          </a:p>
          <a:p>
            <a:pPr lvl="1">
              <a:buFont typeface="Courier New"/>
              <a:buChar char="o"/>
            </a:pPr>
            <a:r>
              <a:rPr lang="en-US" sz="2400" b="1" dirty="0" smtClean="0">
                <a:latin typeface="Optima"/>
                <a:cs typeface="Optima"/>
              </a:rPr>
              <a:t>He learned to value simplicity</a:t>
            </a:r>
          </a:p>
          <a:p>
            <a:pPr lvl="1">
              <a:buFont typeface="Courier New"/>
              <a:buChar char="o"/>
            </a:pPr>
            <a:r>
              <a:rPr lang="en-US" sz="2400" b="1" dirty="0" smtClean="0">
                <a:latin typeface="Optima"/>
                <a:cs typeface="Optima"/>
              </a:rPr>
              <a:t>The importance of self reliance </a:t>
            </a:r>
          </a:p>
          <a:p>
            <a:pPr lvl="1">
              <a:buNone/>
            </a:pPr>
            <a:endParaRPr lang="en-US" sz="18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Content Placeholder 2"/>
          <p:cNvSpPr>
            <a:spLocks noGrp="1"/>
          </p:cNvSpPr>
          <p:nvPr>
            <p:ph idx="1"/>
          </p:nvPr>
        </p:nvSpPr>
        <p:spPr>
          <a:xfrm>
            <a:off x="381000" y="1981200"/>
            <a:ext cx="8534400" cy="2819400"/>
          </a:xfrm>
          <a:solidFill>
            <a:srgbClr val="FFFFFF">
              <a:alpha val="66000"/>
            </a:srgbClr>
          </a:solidFill>
        </p:spPr>
        <p:txBody>
          <a:bodyPr>
            <a:noAutofit/>
          </a:bodyPr>
          <a:lstStyle/>
          <a:p>
            <a:pPr lvl="1">
              <a:buNone/>
            </a:pPr>
            <a:r>
              <a:rPr lang="en-US" sz="5400" b="1" dirty="0" smtClean="0">
                <a:latin typeface="Handwriting - Dakota"/>
                <a:cs typeface="Handwriting - Dakota"/>
              </a:rPr>
              <a:t>“Not until we are lost do we begin to understand ourselves” </a:t>
            </a:r>
            <a:endParaRPr lang="en-US" sz="5400" b="1" dirty="0">
              <a:latin typeface="Handwriting - Dakota"/>
              <a:cs typeface="Handwriting - Dakota"/>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119</TotalTime>
  <Words>281</Words>
  <Application>Microsoft Macintosh PowerPoint</Application>
  <PresentationFormat>On-screen Show (4:3)</PresentationFormat>
  <Paragraphs>27</Paragraphs>
  <Slides>13</Slides>
  <Notes>6</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Office Theme</vt:lpstr>
      <vt:lpstr>Henry David Thoreau</vt:lpstr>
      <vt:lpstr>Thoreau’s Purpose </vt:lpstr>
      <vt:lpstr>Slide 3</vt:lpstr>
      <vt:lpstr>Slide 4</vt:lpstr>
      <vt:lpstr>Slide 5</vt:lpstr>
      <vt:lpstr>Slide 6</vt:lpstr>
      <vt:lpstr>Slide 7</vt:lpstr>
      <vt:lpstr>Slide 8</vt:lpstr>
      <vt:lpstr>Slide 9</vt:lpstr>
      <vt:lpstr>Slide 10</vt:lpstr>
      <vt:lpstr>Slide 11</vt:lpstr>
      <vt:lpstr>Slide 12</vt:lpstr>
      <vt:lpstr>Food for Thought…</vt:lpstr>
    </vt:vector>
  </TitlesOfParts>
  <Company>California Polytechnic University </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Henry David Thoreau</dc:title>
  <dc:creator>Lillian McDermott</dc:creator>
  <cp:lastModifiedBy>Lillian McDermott</cp:lastModifiedBy>
  <cp:revision>5</cp:revision>
  <dcterms:created xsi:type="dcterms:W3CDTF">2011-04-19T22:02:54Z</dcterms:created>
  <dcterms:modified xsi:type="dcterms:W3CDTF">2011-04-19T22:05:06Z</dcterms:modified>
</cp:coreProperties>
</file>