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CF8A1-2491-438F-B0D9-E3B8099D97F3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207B7-9686-4215-8C64-4EC142868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8" name="Picture 4" descr="http://cla.calpoly.edu/~smarx/courses/253/S2011/220px-William_Wordsworth_at_28_by_William_Shute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667000"/>
            <a:ext cx="3155576" cy="36576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2362200" y="228600"/>
            <a:ext cx="4953000" cy="1828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William Wordsworth</a:t>
            </a:r>
          </a:p>
          <a:p>
            <a:pPr algn="ctr"/>
            <a:r>
              <a:rPr lang="en-US" sz="3200" dirty="0" smtClean="0"/>
              <a:t> Poems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They stretched in never-ending line</a:t>
            </a:r>
          </a:p>
        </p:txBody>
      </p:sp>
      <p:pic>
        <p:nvPicPr>
          <p:cNvPr id="22530" name="Picture 2" descr="http://t1.gstatic.com/images?q=tbn:ANd9GcT2DxWytsHze_XUwMi7tf1ckV-P7UN4iIP_CdmQwun1XuSGnD4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48000"/>
            <a:ext cx="386080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Along the margin of a bay:</a:t>
            </a:r>
          </a:p>
        </p:txBody>
      </p:sp>
      <p:pic>
        <p:nvPicPr>
          <p:cNvPr id="23554" name="Picture 2" descr="http://t1.gstatic.com/images?q=tbn:ANd9GcTcpsVtFfEfd0b7y33tdu6Km3wiVJldC8VL-mlXrUyNQfWempbDm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048000"/>
            <a:ext cx="3657600" cy="27396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Ten thousand saw I at a glance,</a:t>
            </a:r>
          </a:p>
        </p:txBody>
      </p:sp>
      <p:pic>
        <p:nvPicPr>
          <p:cNvPr id="24578" name="Picture 2" descr="http://t3.gstatic.com/images?q=tbn:ANd9GcRS8NfVtHJB9fzxdiUeQeoyIDS2i9Ajl5C3yqQTbhHs3Y4Bnu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971800"/>
            <a:ext cx="4809342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Tossing their heads in sprightly dance.</a:t>
            </a:r>
          </a:p>
        </p:txBody>
      </p:sp>
      <p:sp>
        <p:nvSpPr>
          <p:cNvPr id="25602" name="AutoShape 2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10" name="Picture 10" descr="http://t0.gstatic.com/images?q=tbn:ANd9GcRVuzrtg-iMD1X5C2nF6wEs7WBIRz-vLBzd_Frczt3PIqsC850KXg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4272697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4343400" cy="22860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The waves beside them danced; but they</a:t>
            </a:r>
          </a:p>
        </p:txBody>
      </p:sp>
      <p:pic>
        <p:nvPicPr>
          <p:cNvPr id="26626" name="Picture 2" descr="http://t2.gstatic.com/images?q=tbn:ANd9GcT5grcODweD8uGXIDUXE39lFzvgjhDbiZe6DGiV1o5fOFND7SuwH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438400"/>
            <a:ext cx="4554279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Cloud 7"/>
          <p:cNvSpPr/>
          <p:nvPr/>
        </p:nvSpPr>
        <p:spPr>
          <a:xfrm>
            <a:off x="4800600" y="4572000"/>
            <a:ext cx="4343400" cy="22860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Out-did the sparkling waves in glee: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 poet could not but be gay,</a:t>
            </a:r>
          </a:p>
        </p:txBody>
      </p:sp>
      <p:sp>
        <p:nvSpPr>
          <p:cNvPr id="25602" name="AutoShape 2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4" descr="http://cla.calpoly.edu/~smarx/courses/253/S2011/220px-William_Wordsworth_at_28_by_William_Shute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743200"/>
            <a:ext cx="3155576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In </a:t>
            </a:r>
            <a:r>
              <a:rPr lang="en-US" sz="3200" dirty="0"/>
              <a:t>such a jocund company:</a:t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7" name="Picture 4" descr="http://cla.calpoly.edu/~smarx/courses/253/S2011/220px-William_Wordsworth_at_28_by_William_Shute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743200"/>
            <a:ext cx="3155576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7652" name="Picture 4" descr="http://artdowntowngallery209.com/images/dancing%20daffodil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1295400"/>
            <a:ext cx="3739901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 gazed—and gazed—but little thought</a:t>
            </a:r>
          </a:p>
        </p:txBody>
      </p:sp>
      <p:pic>
        <p:nvPicPr>
          <p:cNvPr id="29700" name="Picture 4" descr="http://t3.gstatic.com/images?q=tbn:ANd9GcSS4YGMEGDPyEU2RNDsEzo_awaTIpmHf46qe5gbo0bDjAaoIT3N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514600"/>
            <a:ext cx="4305482" cy="3733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What wealth the show to me had brought:</a:t>
            </a:r>
          </a:p>
        </p:txBody>
      </p:sp>
      <p:sp>
        <p:nvSpPr>
          <p:cNvPr id="25602" name="AutoShape 2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2" name="AutoShape 2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8" name="AutoShape 8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30" name="Picture 10" descr="http://www.metrolic.com/wp-content/uploads/2010/10/happiness-han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971800"/>
            <a:ext cx="4165600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4876800" cy="2514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For oft, when on my couch I lie</a:t>
            </a:r>
            <a:br>
              <a:rPr lang="en-US" sz="3200" dirty="0"/>
            </a:br>
            <a:r>
              <a:rPr lang="en-US" sz="3200" dirty="0"/>
              <a:t>In vacant or in pensive mood,</a:t>
            </a:r>
          </a:p>
        </p:txBody>
      </p:sp>
      <p:pic>
        <p:nvPicPr>
          <p:cNvPr id="31746" name="Picture 2" descr="http://t0.gstatic.com/images?q=tbn:ANd9GcS_YENIf7rpyEuSTYHUOJFafr77NF44T9_9uTojsGgNiDvrS44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352800"/>
            <a:ext cx="4698997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 wandered lonely as a cloud</a:t>
            </a:r>
          </a:p>
        </p:txBody>
      </p:sp>
      <p:pic>
        <p:nvPicPr>
          <p:cNvPr id="4098" name="Picture 2" descr="http://www.scribendi.com/images/cms/2009-07/Wandering_Only_photo_FINALIZ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2667000"/>
            <a:ext cx="4165600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381000"/>
            <a:ext cx="4419600" cy="18288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They </a:t>
            </a:r>
            <a:r>
              <a:rPr lang="en-US" sz="3200" dirty="0"/>
              <a:t>flash upon that inward eye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25602" name="AutoShape 2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2" name="AutoShape 2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8" name="AutoShape 8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772" name="Picture 4" descr="http://t2.gstatic.com/images?q=tbn:ANd9GcTDDe0K8mRERqP-vZOOmS4RlHeXptMLLIlxUQy7nple3GlCu_bmvw"/>
          <p:cNvPicPr>
            <a:picLocks noChangeAspect="1" noChangeArrowheads="1"/>
          </p:cNvPicPr>
          <p:nvPr/>
        </p:nvPicPr>
        <p:blipFill>
          <a:blip r:embed="rId3" cstate="print"/>
          <a:srcRect b="48571"/>
          <a:stretch>
            <a:fillRect/>
          </a:stretch>
        </p:blipFill>
        <p:spPr bwMode="auto">
          <a:xfrm>
            <a:off x="1981200" y="2286000"/>
            <a:ext cx="4945251" cy="1905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7" name="Cloud 16"/>
          <p:cNvSpPr/>
          <p:nvPr/>
        </p:nvSpPr>
        <p:spPr>
          <a:xfrm>
            <a:off x="0" y="4495800"/>
            <a:ext cx="4419600" cy="18288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Which is the bliss of solitude;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4876800" cy="2514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And then my heart with pleasure fills,</a:t>
            </a:r>
          </a:p>
        </p:txBody>
      </p:sp>
      <p:pic>
        <p:nvPicPr>
          <p:cNvPr id="33794" name="Picture 2" descr="http://t1.gstatic.com/images?q=tbn:ANd9GcSaAFUfhX3MPP38dke8PvvzV6Tap597QcJH8RRaOt9J6C2Gzwv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971800"/>
            <a:ext cx="3581400" cy="3581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And dances with the daffodils.</a:t>
            </a:r>
          </a:p>
        </p:txBody>
      </p:sp>
      <p:sp>
        <p:nvSpPr>
          <p:cNvPr id="25602" name="AutoShape 2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6" name="AutoShape 6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8" name="AutoShape 8" descr="data:image/jpg;base64,/9j/4AAQSkZJRgABAQAAAQABAAD/2wCEAAkGBhISEBQUExQUFRUQFhUUEBAUFBQQEBQUFBQVFRQUFBQXHCYeFxkjGRQUHy8gJCcpLCwsFR4xNTAqNSYrLCkBCQoKDgwOGg8PGiwkHyUsLikpLCksKSwsKSkpLCwsKSwsLCksLCkpLCksLCwsLCksLCksKSwpLCwsLCkpLCwsLP/AABEIAMIBAwMBIgACEQEDEQH/xAAcAAABBQEBAQAAAAAAAAAAAAAEAQIDBQYABwj/xAA/EAACAQIEAwYDBQYGAQUAAAABAgADEQQSITEFQVEGE2FxgZEiMqFCUrHB0QcUFSNi8DNDcoLC4bIkU3Oi8f/EABsBAAIDAQEBAAAAAAAAAAAAAAEDAgQFBgAH/8QALREAAgIBBAEDAwMEAwAAAAAAAAECAxEEEiExQQUTUSIyYRRxkTOBoeEGFUL/2gAMAwEAAhEDEQA/AMTli2jp15VZVwMIiZI+OAkeSOCJVkqmLliQ8kkKY2LaJlngMeDOzRoiGTwEcGjs8htGteBIGSZqsQVJDYyVEksHh4MkEaqyVVgyEjKRhpQrLOCTzkEE7mNNKW1HhVR0eoiMyUrd44Gi36/34wErIKabwe2g37vO7iFZY7LGZBgGVItpPkjqGFZ3VFF2cgKBzJi5SSWWHGSFRHhZoqvYPFqL5FbXZHDG1r3A6fWUr0CpKsCCDYgixBG4IlWq+q3+nJP9mTdco/ciAJF7qEJSkpoy0ngGAE05rezmGU2kPAuyLYmlUcMEyEKtxdWa1yCeXLrvJOD0KlOoaZGqGx6adPCZurthYpQjLldofVBxabXBv8DgFIGkPZRTW9r2gHCg1vxnYqpY2V76/KbjTnrznITtmso1IxTYZ+/t0HvOgyuLTpQ/VXfI72keDF4gM4U49aU+rbTncDQI4STup2WRwewIBHZIoEeJI9gZkihI8RwnkgYIu7iGnJ4hE8yLBzTid3J7TskizyREKUeEkipJBThXRIgtJEEmOFNgbGx0BsbEjcA85wpxX7Hh+Hwxc2EtqfZZyLwvsthQTfxnoeEwS5RMHXeoSpntiXaaFKOWJwnhi4bC0qYAvYNUP3nYAsT16eQmP7cdiqaUziMOuUKf51IaqFOzoOQB3G03mNbQf3yki0VdCrC6upVh1UixHsZk6fWTjq2/BYnWnXg8CtOEsuLcFejXqUrE92xANtx9k+osfWCnBuN1I9J2anF+TKcXkTD5cy5gStxmA0JW+tjy0m/HZKh8FXDk03UrUQsS6MN7HmPPx2mDpCxv019p6NhuJXNmvr8QPUHUg+BEwPWrLa9jreO8/DNHRVqWcossHiNSh3G36TG9q8P3mJdgNgq+ZVRr/fSXoxRz5ttbxamGFRma3zG85/RW/prXZ+C9fXvWDI8O4aSdpcfwO4l9heGgSyp4YCXNT6w3L6SvDTJLkZw3ALh8EqDdru3+pj+lh6SXD8NV7PbUix9NjF4lV+FQOkdRxgWmddRbTnKE9Q5XOY1QxHCGcRxQQZF82PhKzFlaWGetU2Ft73AJA5eJEko0zUqa7Xu36RnbmvlwTDKGu1NcvI/GGI9lMjBe5YovySXAAna2gQLMPYzpFh+IKVByhbj5ci6eG0SF1VZ+1/z/AKH5fyjztaElFCSqsfafTTnkDtTjO7hLrI7SGAMhyRCknAjignkeBgIskKyMtJAEvOvGmPVYGBobHU1JIABJOgA1JJ2AEf3U2n7M+FqalWuwv3AAp35O97nzCj/7SrqbVRW7H4DXBylgy2O4NXoZTVpsme+XNYE2tfS9xuN5DTWescW4IMXRqA/N81JujDYeR2Pn4TE9n+za1s2aoUamwGXKG3HMkjmCPSZun9VrnQ7Z8YLMtM1PajXcNwiHCpQc5hkAItbf4tPK+/hMVxfs69F7fMp+Vxt/uH2T4e012HBUqL/KApY7aAAn6R+LrGpmSwyk+NzY77+HSc7o9fZRdJ5zF8v/AEaF1EZRXyUPZ+gaY15zX4PFkAQPCYIAbSwSiJV12p9+TkGqGxYDcSbop62hNE6SgxQ3IJBU20OnK2kP4bj86a/MND49DEwnie/8BlHjBJxPh1OoysQM1rE9bbQWt2fpsPlHlBuJ8btXFNdSou3qdPwlhRx/w3bTQ+J/vwmn+p4zJi/bfgqeL8PUgK6Ky7ZbbW+6RqvpBAqkGwIZOZHKwBEumqq2urE87aH12EqjTy3vudPL9Zku1y4fXjkuRSRBRcXsw+FtD1HQjylilKw/A8iOsq72N/ccpYYGuNhcj7h1YeI6iCxZQWvJ1TGZIBi+0QUbwziuFRgBnC5tjqT52EqH/Zk1RSRitT8o7s5PInNf6SxpaK7PveBFk2ui4ocQ76kjjYj8GYflGVHFgwOrD6dYLw7g1WhhRRrCxGdbqbgqWJureIJ8Y/n4aacrDlBbCMZyS+eP2ApcF3wihZbnnr+kF7Qr3gC8kN/9234fjKfiHa+mj90HGYbgG+Xz6GCYrtMgTeP0+ktk1xjIqVsF5JCQNOk6YnE9pHLkja+k6dAvR5FH9dEdEzSRhIGE6YrDyZBVMlAjXpwHgXvDLmn2axZQMKLkMLi1ibEXBte9rSrNCep8AINCjYnN3KDXVTZRy6zI9V189HCMoJPL8lnTUq1tNnmGJoOjFXVlZfmVgQR5g+cHyGewtgFZizKrZl7uoCt86ghlv1tr7+EzvaLshTWj3lFMpp3aoCWN1PS+xH4SnpvXqrpKElhv+MjLNI4rKZg1owhaMKWjHd1N/JUwD5NJvewi2wdQ2tnqkX62VB+ZmY4HwQ4mutMGwN2dt8qDc+ewHiZ6Z3FNFp0aYslMaD9epJN5z/ruoiqPazyy1pa3uyFYNLATP4/A06VSoaYOaqxZzve5vYDYC5M0KPYeUzuKBOZjf4nZgOYGgUewv6zllPFexP8Af8mlBZnkgvrZvWSuuQ+eoPIjqIM7k6n35wihi1y5Ki3XrzHiOnpFYHSj8BmGxIhBPSVP8If5qFQOP/bayuPXY+toN/FHRstRWQ/1Aj26xv6Z2R+jkQpJPkLxNQrVI5OoPhzH5SGrjmoo9RRchTYcr7A+9jO4tXzd0w501/Fox71KRTmxH/5729p7YoSSf9w5yjP9luLUruKwUVsxY1Xdh3lztvYEdOk2SY0OqhVU5tmucunTrMdW7GF6oZqiIgPxW+OofBRtfzM1fD8GdCBZUsEXqAP7+ssa50vE4Pl+PghQppNSXX+Szo0soOt7knaw15AQPiVMbyRuIgaEHSBYvGZvCZEIycslpAjiMB1is8bml1BJkrg1BnBuQLE3+nI85p8GwA02MzFdwaaHnSbf+ltfob+8JTtFTQWJJI6aiRnGWU4CGs8MsuOcWRabKwLEC9huLbes8n4/2zrNmVR3Q1Ghu5Hi3L0tNdg+KCpXKvs97DxGwnn/AGvoWqaDe86L0mqErH7scvwZOvlJQ+h4+TMnEHNcHXrLKhiGO5JlTT+aH0alp1cYLOWY9jxhIsqXCazjMtNiDexA00Nj9ROnsf7P64/huH+EfK3LrUfWdMqfq22Tjjo0I6FNJ5PM+8EaXEhIkbNNbkiFBhHEwRXheBwlSq4SmpZjsoty33glJRWX0FLJcdmKtEu1OsistQaMRdlIv8p3Gh5dJo+E0zSVVvcIxynquYkfQyl4X2YrU6uaquUILjUNmJBFgQfO/p1l6aZUDxG/nOL9VuhZa1XLKePysmzpINRzJcltSxAapYbSi7R8BxVWszUwzpZfgzgWNrGyEjpDcHYmx56EXIPmCJY4C4YqWII2a5vblfqJlaa56Wz3IrP4Y+6vesGBr8FxFMXejUUdShy+40gs9koVTz95U8Y7JUMRc27uof8AMQCx/wBS7Hz0PjOq0/rMLPvWDNlRjozH7PatsTUH3qRt6OpmtptdyZkeDcOqYTHhKg3SoFYfK4y3BHttymjFU2sNyd5ieuS33JxfDRZ0yxFkfFuOU6bKjOFzczcjTrbYeMFq4hc4uQyG22o1F7gjzlL/AATNVariTcXOSkhzfD9kM40UeA1PhDKmZzoPpYSrZTVBR2yy8c/H9i1VuecrCDcQVY3Hp5QVhJGQAAdOchYytFDh9OqQbg2I5iWVHi5Iy1FDrzBAP0OkqM8ctST5XKIyin2P4nUU1LIMqgAKo2H6akxQwVdYOxu0rsZxujnNJjYbCruEcdQNx1joVytlj+SvOSgjR08Bl+InN4k/APJRqYpxwFhmyqASTzIG/wCZmfqdqEpKEr5lyqMhX+bTqLbRkccj5afQYztH24V1anSB+MFWdtLA7hR18TLFPpt909rXHz4A9TXGOc8hHaPts71//Tu6U1Gm2Zidy2/tDOD9tKjaVQrf1D4W+mhmDpm8Iw9cqZ1r9No9nZtXHnyc/wDrbVZuyes0Mcr/ACn05x+eedYfih5GaPg/F67i7JmXk5IQnyJ+b+9Zzuo9MlUty6NqnWxnw+zRmrp+UzmPqFCSP7Et3xqjcgX6zMcd4zdzksVsBqNzzNuUTpKpSljAy6aSyNbjQ0OxXnz0/OQ8YrCqBUGoO/gTp7X/AE889juIX+zY+B0gNHjTUybWIPzIdj1nSabT7HuRk2N2F1T4arct5J/A+hMI4Pj8NVsKbMrn/Jq2v5JUGj+RAPnLSlXCvZhLGo1DrKj07bD+Gdrsbh6KUkFLLSGVbo17ePxbzoSjUyNxOnPStpbbdZoKNqX3FDlkb05KI1hOxbK6QOKcKwtZ6bBkJVhsRoZo+EdlKVekjLVdWI+O6qyhr6gAEH6wodgSG1q3XqKWvtmmRZ6ppFmE5fhposrTWLDSLTgXEGrqmfW4Oh6jQ+mksMVhLKea725jy8I3hHB1pAWBAQELc3Y3vct7+EPxK/CfKcBqbIe8/a+3PBswzhZ7M6Vk9XGMVH3k+VuduanqDGOsbHJk3yX/AAjiudRffmOYlsrzF4Wr3b35NNHhcYCN5De65fgryhkm4rRVgrEfEhOU8xmFm+kz/GMYyJemuZiwCjlpqxJ5Cw38Ydx/iAXJ63Ep6mGqVaiupQUbDNckuzXNwANuUdH65qc+l8+T0VhYH1uIu1gCNxmHLbW3URwqE7AnwGsE4tVW2VQAFPLr585mcZxF1xGdSQVy8+gH0lnTaT9Q8R48ktRcqYps2FUMN1YeYI/GDM8suG9ojWpgr83NbkE9bW5+EjxGJD7oL+Qv+F5UknB4aJwluWStNSIrXh7cOS1z8PiSAPrBDiKVMEhhUb7KgErfqzED2EZH6ugykVHGOMLSYrc5sutt1J29bfjMPxHGrrlJ9f1Eu+MuFcZhc1btmP8AqIOnnAKnCqbi9j72nS6LTKMVL5MbU3rLj5KE8dYDK3xJr8BOgvuVP2T4j1vBKIoOdarUzyLU+8T1KG/splhjeBJyv7ykxPDHQ9R1/wCpuVxS6KkZQZY/uzU7E2ZW0WopzU2tyB6+BsRzESoYPwzFMhsdVawemb5WA/AjkdxNDhOzbVqi9yc1Jzq5tmpDcrUH3rbHZuXMD07lBPcV7KG5fSG9muDBx3jj4fsryYjcn+kfWa6jhyxsP+lEWlg1UKiDRQFUeUsGXuk8eZ8Zx+r1krp5/hHQaehVRx/JPwXgyBqtVhmyDKpOvx/aPpoPWef9tsHavn5VBf1XQ/lPTMZiBR4YWvb4GYnx+I/kJ5DxXtC+Iy5woy3tlBA1tc6k9Jc9IhbK52/+Vwyl6hZDZsffaKLEi0BrUQf1huKa8GM6tLgy621yBNSZdwbcjymm4dxhqygE3qUxoedRRvfqwHuPEa1Sudond2IZNCNRbTXqOkVZFTWGWHbk0I44es6VRx1JtXRgx+bIQq35kC2l9/WJKn6Wv4B7thrQ868BNQySlUMu8nm8B1DEuhujFfI7+Y5z03s/VqNSHeXzCwa+4OUXHvM5wXgKLTSqVFRmUMCTdEJ1FktqRprrNHwdiLjU88xGUE+s4j1rU1X/AEwXKfLNvSVThHMmWbG0Cx2KGUgbmSVsdYhQLk7a2Ep+P8V7rKai2zEhcup8TMGiiVk1FLllpyUVlkbNGGpAk41Rf7Vv9QK/XaE0aLP8gLeK6j3mjKmdf3pr9wxnGXKZIxuINXxz0xoTCquDqILsth4lb+17ym4pjwot9IaobnjshNg2I4ySfi19dfSH4DjqrSbK+tiSvPTmvpuJlcdxKkRrcexmfxeNA+VvymzDQxsWGsFCd7g8m9xXEAF1NydRbW489pSV6uYkncymwPatMnd1lPw/JVT5t7/Gp38x/wBywwuIWqbUmDn7q3z+ikXPoJqUaRUdFHVXWW99FtwnindNqMyN8y/mPGaarjxoVvqAbm99fOYWm1yB1IHubTTVKlzYf2JmepUR3KXl9lnQ2S2uL6JcVjCx1JPnEoJcGDVGhvCm1N+l/aZzW2PBop8gHbrgpTDYauPsnu3A5BxmUk+YYespMFVuJ6Zxfhn7xgXoHRnT4AeVRdV8tVHvPIeGYm2h0I0I5gjlNz0e/wB6hwfcX/hmLrobbd3yF4xbSnxiXBEucYLi8p8SZtwRQnwUjpYz1/sh2ZqUMErspD1lFRibCykXRfYg+ZlD+yXAYerj274KxSmWoI9ipcMtzY7kLcj35TdY/iVZL0iLkk2vuOZ8xMH1vUSyqY/uzX0EcreyPAUlubkXA9b+XSQ8ZqDLbqfwmV4gtSnU7wEhgb3hL9okeneoQhp/MNybk7AazGWkk5KcXk0XaknkH7bdpiMHTww3YsWblkBBC+/0E8+76FdoeLd9UvsqjKg52ve58TKwPOx0mn9ihRxy+X+5z+ofvT3LrwLUq6xqtInaKhlxA2pInBhCrpBKZhPeaTzXIqcfgiIHhFkBedBhDUbbuIvcmG9zHlJKLS7IFtwDtSlGj3VUVBa+Wqhvofssp5DlaFt2xprZgxcaAoLgkXub32mZekDGiiJj2+k6a2xzeeeWX69bZCO0veI9sHqMDSBXxIFweVhtKziHE6tdg1RsxAsNAAB4AQYi0ehuQBudBLNeio06+iKWPPkVZfO3tlhwnAhzmb5V5dT08poKeJyiy6DoNB7CAUECIF6b+Z3iVK1py2std9j+PBpUVquH5JsbxCy+J2mebCPWcKAWdzYDxliULnwl92b4Zlz1bagFUPja7H0GnqYuM1RHK7HOO4p+E/s3Fa5q1soBItTXNtv8TfpK3tJ2JwNMFadWs9S+utMovW9l38LzS4zDVDR7tWIta4BIDWFtZma1MqSDoRuJq+m7r5uUrOn9qKOpftriPfkx3EeyhUEoxYj7JFifKUCVWRr6qynxBBH4GeiVngWJwFOp86KfEjX33nRlFWY7IeH8fGJKh7LiNMtUWC1iNhUGwqf1bHnrrNL/ABRANQVbZlsRZhuPeY6v2bXemxB5KdR77iG4Xjd/5eJBDqLLX3JA2FQfaHRhqPEbZ2p08bcZ8DIXOGXE1fC/57Na4Ci5PiToPoT6TXcB4IB8ZBP3L8/6rfh7wXsnwVO5Q3DB7OxU3BJ2W45Aae81eW047W3LfKFfS4NerOxOXYJXwhbUf9zw3j7CnxDEKNB3r6ba3ufree78V4iuGoPWfamLgfeb7KjzNhPnHimIZ6jOxuzsWY9SxJJ9zNv/AI/p5Rc5vrGDP9RnlKJoUq5llPxLSO4fi76R3E6VxedOuGZWcorMNjnp1FqISr0yGVhoQQbibDC/tdqf59FXNv8AEpkpUJvu2a4t4C0wbHWD14vUaSnUf1I5LdFkqvtZsOMdvmrn+XTFIHcls7+mgA+szOIJWoHuSDvr7iB0H1lhV+Jbe0lVp66YbYLBG22TnmXQLim1/A+HI+0iV459U8U0Pkdvr+IkCmNCkSEx9OMSSgQZPMXNaIakjdogMLBgdedGmdInsHqBMazyPNGsYt8gaFarEV4NUeNSrAuBZNWcw/gFLMWc/Y0H+o/9fjK1nvNPwTC2w6n7xYn3t/xmf6lqHXTx54LWkhus5EepIdT6yesvKEYLAlj+JnNblFZNjGWPwOFJsBu/wr5nS82P7stKmFGyI3qSLX9SZSYJQmJpA9be4sPqZe8Za1M+Nh+soXSc8YGdGNw/aKnmKOCpQkZt1NvLUGUnGseKtQldgAB1NuZ95X4jEBnZhzJPuYgYGdhptFXTJWR7wYd2onNbH1kYEJMkFKFUVE6qwmlvEqDBe6l1wPshSxaVDWvlUZaZU2YORfNfwHLnfwlUKs0/ZDj9JEejVOXO2enUPyhrAFW6A2Gsz9fK1VSdPY6jZvW7ooMBiMXwerY/zMNUJAOuQn/g/h+M9M4Dx6li6PeIbW/xFYi6aX+LwtrfnAsS2GOGqU8S6hKmYEE/Edfsga5gRfaeHcbxFTDuUps3d3Pdv8jMoOmYA6HbSZNOm/7CO6ccSXb8M0JTjTwmegdte0RxLd2hPc0icn9bbZz6aDw855zxSlY3l/w7HCsgYHXZhzDeI+sg4lgLgzo6IRoiq10jJtk5PLM9gq1mmjWmHSZWqhVpfcIx+ljLMlnkUks5KXiOHytAKmol/wAcUGZ9pOL4HJYIl3h1F4FJqTQvlHpLI97B/BtDIK9HIxW97bHkRyMmdbg+ESv8VNW5p8Lfip/EegnkGJChjy8gVpIgJNhBgk0ITHLCMbhFQLlbMSPiHQwYGe7B2h9okTNOhBg9HBnFY40o9RKsZ5JAtRLyPuocwkFSM4IbMsGZ5r+ztfNhlRbMyk3t9kMxIv4zFu2sI4fiqlJw9N2Rhsymxt08R4Snr9Kr69q4fY+qfsyyz0GhwJ21INup/KHrSFK2l/ujmTDex3F/3nCgub1aZyVToL81aw6j6gy7p0he9hOJvqsjZsma8LU45RmcDwiq9YVXGUKQ2uhNtgF/WR9veLLTohAf5lQGw6KdCx6c7ePlLjtF2kpYSn8VmqH5KV9T4t91fH2nk/EMe9ao1Sobs5uengAOQHSa2h0Dskpz+1f5Keo1OFhdgOUxhqEQ9VEa2GE6bKMsDXGkR4xJMfVwlpHTW0MYpsLbJM5igxjPaOvBJYZFEwEhxWDV1KsLg/3ceMetaJUxAk0+OByizJqamCrg/Mp5HRXXmD0P4HWbJKqVaYdDdXHwnmCN1bow5+h2IlJxRRUUq3oeYPWVPBuKNhahR7mm5GdRuOjr4i/qCRzk9u9fk84hfGcDrKihWKma/H0gRuCCAVYahlOzDw/vlMpjaGVoc+BbhtJ8RWzLKitLPD2Ig2LpCSiejLPBX5pLTMQqJJSIjUTZKKZBYEWIGxjKO5U7VBbyO6n3AhdCkWLA6mx89RcfhAag08p58EIvkHekynUQvCmyk+gktaoGAP3hr5jQ/r6yOqtkA9YGSlLKwR1BpILwn7MEfeFoMOeB14kS86Alg9ZZRITHM0jvKfttMgxGaRMbyR0kBaxk5QYc4InpyWlSnQhFtD2uT3YbwXj9XCMzU8pDizI1yptsdCDcfmYZif2jYtwVDKn/AMaBW9GNyJQYh4IaesVLTUt73FNh3ySwmFYnFFyWJJJ1JJJJ8STIO+iLTnFYxQyhWGT0q8MpvKoVIXSqyaqQSWvVg4MbXN5GgM8q8M9glKxXbSMdrSBqhMhKKJJCVKkYXJk6Ye8ctCDoemCNTvBcbw3vU0+Zfl8fCWOJW0Dw9Q3jE0BoD4FxS38iobC57pm0CMd1bohO/Q69bkY/BEk6WIuCDuCNwZHx/g9171BqPnH/AC/X36wrgfEhXTu3/wAWmPhbnUQDY9WUD1HlJNZ5RBPwzP1qZQwatUvNRxPh4KzK4mnlM9FpkMYYK5i0m1jXMRY0djgvsJxAqc62JtkNxfTS35wGoupETh+x84SMIzk5baLmN2VduQudT4DUz0uslXqWASlqGXmPiX0+b6a/7Y/FHUeUZnyureO3XqI/GABjbbl5cpFkn2hE+WCusJQ6SNlvJyfRKHDIbTpP+7xJDIzJ6W5g7Yi0ndbyqxym2krwm5SI4yEjiAiLUzGZ9iQZa4KptHTeCLRZ0xHVKthBjVjKjxeckl0NqVbmE0l01lZUrawqhXuJ7lsXuJ20MExLm0fUqSO15YiiLkB98YTRr3tIsRStEwg1haJJlxSp3krUBIqVYARWxkiHIjYW8aKAB1ijGCVmO4nraKcMhyW3ere0a8pKWMudJZivpEyTTGRkdUW8WjhADeRtUhFOvFc9gk3kJNgJgcSTTrMUuppucttxlbS3lNjWxEyHFNK7+LX99fzlmqTyRbNVhMetelnFgdqqj7LdQPumxI6WI5C+e4zhfi05yHC8SNGtmA+E/C6DQMulx4HmDyIB5SzxqC4YHMpGdH6rr7EEEEciDJqOGQcvJnMfgWpmxKnTdWDr4i40uNiINT3hqtmSoh3B7xPMaOPVSD/sECpjfyP4RqHp8BVHGksM1tbDQAW6bcoVVfS3jf6SrEsM9wIcfS0KnHnKEqrcX8dfONxG/tJaXMdfxG35+8hxO8UQXeBtNoRhLHeBo0IwguYzwSaD+6WdI8xiT2EQwzeQHEzp0p0lhFViBrHYKdOliXRCQWu8ZiTpOnRMewFcTrDaW06dHLsT5JDJVnTo1EZEWIkeHnTp6XQxBAOsYx0izpBBRExlbi9506EKGYbeWCHURJ0TYGASpkqzp0UuibGtM3x3/HPkn/gsSdGQ7IAeI3MueGG+EN+VQ28L0je3S9h7CLOjwP7Skw3+KP8Ad/4mC0tz6zp08hq6EEKX5ROnSQJk1HceYkWP+Yzp0V5FL7ganvCcN806dGPoZIPnTp0BA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2" name="AutoShape 2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8" name="AutoShape 8" descr="data:image/jpg;base64,/9j/4AAQSkZJRgABAQAAAQABAAD/2wBDAAkGBwgHBgkIBwgKCgkLDRYPDQwMDRsUFRAWIB0iIiAdHx8kKDQsJCYxJx8fLT0tMTU3Ojo6Iys/RD84QzQ5Ojf/2wBDAQoKCg0MDRoPDxo3JR8lNzc3Nzc3Nzc3Nzc3Nzc3Nzc3Nzc3Nzc3Nzc3Nzc3Nzc3Nzc3Nzc3Nzc3Nzc3Nzc3Nzf/wAARCADCAQMDASIAAhEBAxEB/8QAHAAAAgIDAQEAAAAAAAAAAAAAAAUEBgEDBwII/8QAOxAAAQQBAgQEBQIEBQQDAQAAAQACAxEEBSEGEjFBEyJRYRQycYGRB6EjUrHhFSQzQsEWctHwJTRikv/EABQBAQAAAAAAAAAAAAAAAAAAAAD/xAAUEQEAAAAAAAAAAAAAAAAAAAAA/9oADAMBAAIRAxEAPwDizSxlWV68eMdLP2URCCS7IZ2Zf1Xjxz/ta0fZaUINhnkIovK8FxPUk/UrCEAvcMT5pGxxtLnONABYjjdK8MjaXOcaAHdXXQtDGJF4kwDpnDc/y+wQeNH0tmHFzOAdK75nf8D2TeFhtSWQCqA7LfFDZQeY4LZYG68OjpxClh3J0N+6izO36oMNb2NLy/bosOdvYK8OcSNygHNvcLLGklYDt6W2IB210QgDj2N6Kq/FGjVG7Mgb5mf6gHcev2Vvj6gFZyIGyRuaQCDsQUHIkKXquGcHPmxyNmO8vuOyiIBXzg7SiMMSybOk8327JNw5wzPqL455x4eNd07q/wDsulYOH4LeVhFAdKQaocdsewoqfjst3ZeDGWV7ndb4eoG31KCfE0Nbstz/ADACvutQJIAsGlujp49EHhoLTyg7Be/Dd1C9sjp9kqS1lUQfsggFhJN7KBnRARuvunEwAJPRJdTlaGE30QULi2fwMaQ3v0H1XP1aeN8sSZEcDf8AuKqyAQhCAQhCAQhCAXqNjpHtZG0uc40AO6GNL3BrQSSaAHdXXhzRW4jRNO0HII//AI9vqgzw/oQxGCWcXkOG/wD+fYKxRs5dj1Qxoadl6e6m2BuEHptVZH9kc4B6ivqtLpRyjmPVaJJR22KDdLIR7+wUd7qB23Xkyk/VeHPFdSEGSep7+xXkvsVa1uf2adlrkur3Pug2GXruFtxp/Nv9ylr5A26JtYinIbd9UFgEzSbDgpsRLh2VfxJeZwcSKTnGl5th0CCs8f6cPCiz2DzNPhyfQ9D+f6quaBp/x2WDIP4TDbvf2XRdexxnaTkQDcuYeW/Ubj9wq7oeMMbHYwAepPqUFnwnBjGtFAD0TWB4ICSwkbb7qfFJytBsIGwc1w5SLroStgdEABVD6pV8Segctsc/M6yfygbRN8QeQH6qZBC4e6WRZQAHr9VMizHH2CCeG+xv1W1ny79QO60wTB7aI3W2XZnMD0QL9QmDOqqGuag2ON+/QEptr+e2O7NbLl3EurOl5omOrm6/RAi1HJOXmSTHudvooyyDSCbQYQhCAQhCAQhCCxcLYbHSjIlFm6Z7e6vGOGAUTWypvDt+A0j0VohceTdAwcYwRv8AutT5og0jqlmTK4Cg5K5tQLHEFyBs+ZrgQ3YX6rT4oDtqpIX6i0SkAk/dbWZ4Iu/sgd2T/deXNB6m0tZlk9SSFtGTfekEs0wVtfuoss+5AKjzZPWjZUZ0t7lBtlfzGrRGTYG68tjdIO9KZix04CkG+CwAE0xZ2gBrSlzvKaA3PopmNEQKA8x90DIO59vXZVvFlDHvYT8r3D8FWmKLword1pUaSQs1DMZ6TO/c2geNzAO/RbTnUKB+yQGegbK1jJJd1+iCzR5hsAndMMefYC/3VYxJrrzJxBJsEDyKauh6qfDOCAEjx5L69VNjcaFILPp7weUFOJYAI+247FVbAlcyidiE7OW97QHdhsgoH6jxyYEYym/6J8rvY9lyWaR0sjnuNkld043xv8R0DMg5bd4Zc36jcf0XCEAhCEAhCEAhCEAhCEFv4cj/AMrGfUKwtaeUpZw3EPhIwa6BPXx0zYFAkzWu3DbSXKwzIOY9PZWd8IJJ9Ut1CIQ/xAByHr7FBTctvhzEAn7ohyHN8oFkr1qMgkynFvQbLVjxGaUMaatAximmI3IC3GZ4buf3UjG09jGCwSVb+CeG9OzpsiTPiMroi3kjcSAAe+3VBS4mSSb70pUeOSQPyuvnhbRZK5sCMf8AYS0fspI4Y0cyB/wMQI7Vt+EHK4scCGz39VtMfK33rddfi0fS2x8owMa/Xw0nyuDMGSXmjdLGHGy1pFD6Wg55BD0e4WeoTPDjA87/ALBW/wD6Hx3NPh5UrCNgC0GiiTg2RvIMbJDjdPLm1yoK4484J/ComqN8LW8sdiWu/I/su2Q8IwCCppZPF7uaRX4SXWP02xM3I+KgzpY5i0NcHNBBpByOV5AK0AuLrXX2/pjpvKPEyMhzu5BACqHG3CP/AE+IJccSvxpCQZHbgO7A+m1/hAhwyaBJ+yd40gFb2Epx4f4bSNipkDnNqygd47gQmmO3mruk2M8EglOcM8o+yB1gxitj7j3TDl8gI2CX4T6AuqTVjb5iOyBfns543AjqK+q+fc+A42bkQEV4crm/g0vovKbzMd60uD8Z4/w3EmayqDnh4+4BQJEIQgEIQgEIQgFkCyB6rC3YrPEyYmju4IOicPx1AweycyR22gT9ku0VvJGO6dMYHdUC2THeLOzh7dUj16RsOFNdfKRStGQ8NBAKo3Gc45GMB8znb+4CCplTcJ8MY8x83r6LOHpmRkgPa0cvupg0U35+Zo9haBnp2U0kBptXPgrKij1SaOQ1I+Pbbar/APKpeHhQ41FnMXjuUy07U2Y2sQNkvkkHIarv06oOyxjYdPZSGD16KJgP58dhJsgUdlOYK6oNjGraGj0KwwbgUtwb6hB5bQ6bfRegLKGt3WwDZBgNsbdVnkB+ZbWCiFs5duiCOMaNx3S/ijTsbN4c1DFni5muhc4HuCBYIPbcJyANtgo2subHpGa57g1ogfZPQCig+cIHfwm7bEb+ymsYOUV1S/FeyVrgwmmuNFSWSmIcr+nYlBMjl5D1Ox3TfEyOYDdV7xWuN2pmLMGnYoLdi5BIb6BPMKcvby9G9yqtp7i8dNk6xJadRJtA1l5SCB2XHP1RxvC1uKcD/Vio+5B/uF17m5mWAVzb9WIQYcOYDcPc2/qL/wCEHNysIQgEIQgEIQgE04fgbNmguFhgv7pWmWhzCLJpxpp/dB0XTxytoCkwj8124j7pVp8gcwG72TNm1Ugh6k17Yy5ryCPuqHqEnx+oRsk2DAS4e9roWU62OB39lRc7FMOqucK5ZBba7VtSCfjY8jGgRmh2W50mS07ASX6DdStMiaWjxH/ZOohBCAWsB9TSCutxc/JFR4jm33cKH7qBq2iZeM1uQ97AWnejZBV4DxID4b69lA1PTZczGkYXdtigt/6faidT0hkj3l0oPI+zuSO/3TbN1aLT9XkxMmZsYfiNlgb4ZcXO5nA7CyejVVv0myGHHm09/K2bGfzUG1zNPe+5u10MYLDqseoB7g9uO6AsrZwLmuv7UfygrmXxM7HbozYhC6TLiinnL3VyROLQSB3JLtvYH0U+bWMpnFLdJjhjdE2KOR13znmLgSO1N5bNpozRdPbiz4zIOVk0LYXEE83I0U0A9qsqZFgY7NQdqAaTkvhbC95PzNaSRt9SUCTTNbfnS4jTjCMzvbdSc4a10bnt32p3loj3Hqt2i6pJljHiyGNbNLzOBAIHJVg19QWn3b7ptj6Zi48GLDFFyMxnB0YG24aW2fXYlSIcTFjfE+PHja6IODCGi2hxt1fVAg0fVsvN0KfVGwnIc2Jz4oIoHs5iLpoLj5uwsClJM+bJpMEsGQJJHS1kyQQ85hFWQ1nUkbDeyLtMtL0qLTscwQTTubRDTI++QWSA0dBV+iydJ5YpWx52XHLO8PlyGlviOoUAPLQoAdAgkYnhZONFLFL4kcjA5r+nMCOqoP6zaDNPw8/UsXIyT8LRkhEh5CwkWSPZdBgxosTGjhxxyxRtDWgkmgFr1DT4tSwJ8PJJMM7Cx4aaNEeqD5R055Y8g7AlTpXnkcWnp2W7ivQncOa5lYAc5zGOJjc4blvZI3Zwrms10cPQoJkOYKIJog/sp+nz+LICSKCrHic0lNNgnZMcKfwXDf6oOj6ZICygd00ifTr7qlaXqFOA5laMXMZygjcoH0M9so9+yqH6mRNl0EuHWKRrv3r/AJTs5jRVHdJOJpG5elZkZI/0nH7gWg5N2WFlYQCEIQCEIQC9RvLHhw6g2vKEF94dyfGjab7KxvfygUqXwjIfCcO4NK0vkICAmf1voqlrE9apC2/9p/qrBNML67Km61MP8VBHRgAP9UFkwmyPA8N2/unWJJks8r22Em0uT+E1zPRWPEyWtZbt0EqFscg38jlJY17AQSHe6h/G47tuhVh4V0V+tS+M81hxOp5HV/eggxwNoGTHqeXqcY5MSVoaB/O6729lfBE4dVKjgZBG2KFjWRsFNa0UAEFprdBpa1w6LYGk9Vmuqy0E7BBkdRstwG/Ra6Wxnsg2C66LYOy1g1uvQe31QenAUa3URzyx2x2S/X+LdF0Fv/yWdHG4ixGDzPI9gEqweP8AhbU//ravjtd/JOfDd+HUg5z+vGK6PU9OzmtdUjHMca2sVQv16/hckyAHHmaaXZ/1z1GHL0XTosTIgeDkFxDHBx+XYgriTi8bOQEbqeFPbdgg+yXDYgprjRF4BIIH7oG2l2SPqrDBI9rUl0uHzNDU/Y0NaLQYmyHsbdpDrWpujxJm84t7S0D6ppmuppN9FRNTyTkZTt/K00EENCEIBCEIBCEIBCFkdUFu0mP4SSIdnRtKbSz3dFLJ3iPwCHC/CC0uzABV9EGzNzWxXzGlVcqbx8iSX+Y2pWqZXjvoG0vQWrhrKDowxx+U0rrgva6qr7rmGjTmHLAvZ2yv+myg8tlBYzg4uWzlliaT6jYj7qzYXFJ0DSGQM0x2S2BtNEDgHO+x7qt4j7AINFSuexRQKs79dp2vczE4fjaQSD4+QSfwAP6qRi/rhDIB8RocoPfw5wf6hUbjzQiNWx8nHYA3JPK+unMO/wBx/RTdJ4VxTE10zyXeg2QdEx/1h4dkYTPj50Tqvl8Nrv8AlMYv1V4RLYzJnSQ+JdB8Jtv1Auuq58/g7Acy287XfVVzXeDMmGB0uKfF5RfKBug7iz9ReEJHsazWofO6geVwr62Nkq4l/VjQtFyTj4rJdRfyg88BAj36DmPVfPmFBJKeUNJN1Xe07j4V1CWMPER37XSDoEn66HyiLQuU83m58i9vx1Ut36t5eqk4+laSyGR4psksnNye9AUVybUeG9TxW+L8K9ze5ZvSm8J5rYpi14AcOtoLz/gUWfO/K1R78rKlNySSHclI9e4LiiPxWATTPniJux7Kz4U3jMDi7alKexhbTt9kHLM/RXRxCeA7HfZIpudriHdvZdbnwIGczX1ynfdUfinT4cZ3PBRa79kFZgbzTMb6uCtEOP5G0L2SDSIvGzmDl5q3pXaPGLGDmjIHqg9aXBy7kUp81gBZw4+Ubhe52ggm0Ff13I8HEkPelSD13Vi4pyLDYgfmN/YKuIBCEIBCEIBCEIBZHVYQgl5GfNNI53NQOwA7BaHTSO6uK1oQCEIQemOLXBw6g2rvoOWJYmOvsqMnnDeV4cpicfcIOl4Ulikz5vKO6r2nTtdQv7+qf47mhoB6II2tYHx+nPYyvEb547/mH/tJPo+WHht37g9lao3gs5QBR7lVvU8E4GoOnY0+DOeYEdGu7j7oHsJ8QXdBDfn5SCQe6h4GQeVt/N7KcXEkEHfogq+oaLFgaucuJoDZ/MBWwf3/APfqm8E/PGN9/UJlLjRZsBilbY6gjqD6hV6aKfS8sQ5Hmjcf4cg6O/ugcwsvex+Eg4j4Wjyic7TWCPMbu5o2bKPQ+/unEeQOW72W9sz3CwKCCq6JqDg3wpLa5uxDtiCrJDOHgdyl+taO6Z/xmNQnHzNArnH/AJUbAyXULBsbEFA4z4PFhLa3q1QOKYSyEkA7LoBnY+EHvVKkcbzNbAWX5nHp7IK/w23/ADhdRoUr9G9pho/hVThqCOKMPdZe7cq0sEZj8vX2QSIK5bUXUJeSM7fkqQKDBulesyhuLJIZXN5Gk7BBRtWyPiM17rtrdgVCWXEkknqd1hAIQhAIQhAIQhAIQhAIQhAIQhALbjSmGZrx2K1IQX7RcymtN3atmLk8zR6LmGiZ3IRG49Oiuum5gcBugtUcrTRWyaOPMx3QSC2uHbqD6hKoZhVBSYZXA/NugVMdLg5bsaf5mnY9nDsQmkM/NS86njszoQL5ZWfI/wBPY+yVwZLo3mOUcr2miCgsIl5W3dD2XnJbDm4zoMkczHdCOoPYj3SxmVzDlbufdSIWNsF5JPueiBG8zYGUMbIdY6seOjwnEOQC0EdFtzMKDNi8KQHbdrh1afUJNyzYMvw85v8Akf2cED1srSKJu0t1fCcwnLxgecbvYP8AcPX6ojlNjdMWyCSHc7hBUxrDB0eFUOJs/wCMzRRtrG11Vh4n07G02Z+oObJJHK7aFppvP7n0PoFSJXmSRz3dXGzSCz6NJUbB3pWXGdcYtU/R5aaBatWK4cl2glue0MPNuPdVDibOAPgwSeV487fRM9Z1AY0Lt9+ypcsjpZHPebcUHhCEIBCEIBCEIBCEIBCEIBCEIBCEIJul6fLqM/hx7NG7negVvxOG8NkVeFzkjdz9z/ZJuHpm4nkeaLqcfoRsrTBnNrY/ugpWvad/heYPCd5Hbj29lK0TVC2QMed1K4rcJoOfu0qrMcWODmmiEHT8XOaWgkpjjyOeQT+LXP8AStUsgPPmHqVcNOzA9vVBYoZq8p/ZaNUwI8yK46ZM35Hf8H2UZmSLBvZS452uGyBDhzuieY5hyysNOB9U1bOHVW6ja1ieM0ZMDblYNwP9wS7FzQ5oo/W0FlglaetI1DGZmY5jcacN2O7tKSw5nm2P7p1jytljB7oK9DO+CV0E/llYaI9VPZmsAAJCxruAcyHxYDyZEY8p/m9iqK7V5myGJ7XCUGi0jcFA+4ryopNHna4gk1Q97C58U512ScRxx5BLJHeYxHq0di70v0SVAy0qSnVe6teI/wDg7m1SMR/hztPZW/T3+K2ONvV5DUCbiOSS4rADH2R6mkjVg4yLW58cTejGf+/0VfQCEIQCEIQCEIQCEIQCEIQCEIQCEIQTBkB8cbg4Mmjby79HgdPv2UiLWJGCiCa90rQgYZmpuyYjGWnf1UXHxZsknwWF3L1PotKuPD0cbMNraFnd3uUFS88Em9tc0qwaTqdkAupyxxNp4b/mYhsPmVeY5zHBzTRCDo+PmB7bJ7JhiZfKQHHYqjaXqd0x5pysOPkhxFHqgtfM17PKVV9cg+DmOTGKjefOPQ+qYQZRGxco2tzxzYUsbiDbSCgXY+SC4EFPMLM5QN79lzbF1CWEgElwCc42ttr5kF/kymOZ1oFc/wCJs7KxNWk+EypY2yNDiGOI36fZSHa2Ts1xJ9AkGsySPz5PF+doAI9PZBDe90ji57i5xNkk2SvKEIMg0bCsXD+UBK1xO7ATSri24878d5fGaJaW/lBJ1nJ+K1GaUGxdD7KCslYQCEIQCEIQCEIQCEIQCEIQCEIQCEIQCEIQSNPAOdjAiwZW/wBQrDphILqJ+Y/1QhBM1bfAlvfyqlIQg9MJDgRturLpzjyt3P5QhA1hJvqeii6m4+A/c/KUIQU1CEIH3CbWv1Rpe0OLWkixdGkklcXSuc4kkkkk90IQeEIQgEIQgEIQgEIQgEIQgEIQg//Z"/>
          <p:cNvSpPr>
            <a:spLocks noChangeAspect="1" noChangeArrowheads="1"/>
          </p:cNvSpPr>
          <p:nvPr/>
        </p:nvSpPr>
        <p:spPr bwMode="auto">
          <a:xfrm>
            <a:off x="80963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818" name="Picture 2" descr="http://t0.gstatic.com/images?q=tbn:ANd9GcRLpk5UYthHLhOJlCSqQQry87-iVQ-BKSRZUB6a8W0ftioL5W0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124200"/>
            <a:ext cx="4351309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5842" name="Picture 2" descr="http://t1.gstatic.com/images?q=tbn:ANd9GcS1EXRlaLYpE0BuENyj2HhPq0FCqiiWvRU1nomM15kXBjvfCepw"/>
          <p:cNvPicPr>
            <a:picLocks noChangeAspect="1" noChangeArrowheads="1"/>
          </p:cNvPicPr>
          <p:nvPr/>
        </p:nvPicPr>
        <p:blipFill>
          <a:blip r:embed="rId3" cstate="print"/>
          <a:srcRect b="25773"/>
          <a:stretch>
            <a:fillRect/>
          </a:stretch>
        </p:blipFill>
        <p:spPr bwMode="auto">
          <a:xfrm>
            <a:off x="1981200" y="1981200"/>
            <a:ext cx="4933950" cy="27432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572000" y="5334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That floats on high o'er vales and hills,</a:t>
            </a:r>
            <a:endParaRPr lang="en-US" sz="3200" dirty="0"/>
          </a:p>
        </p:txBody>
      </p:sp>
      <p:pic>
        <p:nvPicPr>
          <p:cNvPr id="15362" name="Picture 2" descr="http://ittizwhatittiz.files.wordpress.com/2010/08/valley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048000"/>
            <a:ext cx="3987800" cy="29908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When all at once I saw a crowd,</a:t>
            </a:r>
          </a:p>
        </p:txBody>
      </p:sp>
      <p:pic>
        <p:nvPicPr>
          <p:cNvPr id="16386" name="Picture 2" descr="http://t1.gstatic.com/images?q=tbn:ANd9GcRhLEYkaokNgEBkZ6tq6kRZot2xMd-zexb622nzWiIm0VfJ_cTlF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6149" y="3048000"/>
            <a:ext cx="4374427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 host, of golden daffodils</a:t>
            </a:r>
            <a:endParaRPr lang="en-US" sz="3200" dirty="0"/>
          </a:p>
        </p:txBody>
      </p:sp>
      <p:pic>
        <p:nvPicPr>
          <p:cNvPr id="16388" name="Picture 4" descr="http://t0.gstatic.com/images?q=tbn:ANd9GcRnme_72yurABdwrcGOjpQflz0VURxHD7Rq_jn52UyCEYR1KP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895600"/>
            <a:ext cx="3782730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Beside the lake, beneath the trees,</a:t>
            </a:r>
          </a:p>
        </p:txBody>
      </p:sp>
      <p:pic>
        <p:nvPicPr>
          <p:cNvPr id="17412" name="Picture 4" descr="http://t0.gstatic.com/images?q=tbn:ANd9GcRpT-v433Bk21vbvmyLRplfvRlqy4Smuv_OVv5pTEuSmTi-ubNxw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895600"/>
            <a:ext cx="4170966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Fluttering and dancing in the breeze.</a:t>
            </a:r>
          </a:p>
        </p:txBody>
      </p:sp>
      <p:pic>
        <p:nvPicPr>
          <p:cNvPr id="19458" name="Picture 2" descr="http://t2.gstatic.com/images?q=tbn:ANd9GcR_DE5WFUqS_dVWZO0qHaMg8eOPBfwQQuAIyV6kY55kbhP6uQki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438400"/>
            <a:ext cx="2895600" cy="40386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381000" y="304800"/>
            <a:ext cx="39624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Continuous as the stars that shine</a:t>
            </a:r>
          </a:p>
        </p:txBody>
      </p:sp>
      <p:pic>
        <p:nvPicPr>
          <p:cNvPr id="20482" name="Picture 2" descr="http://t1.gstatic.com/images?q=tbn:ANd9GcTligV6ppeKb8Ud2fz85dgDrzAsY78X2n6QlERl1dXYhe5TxTX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1853" y="2819400"/>
            <a:ext cx="3613447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igfoto.com/themes/nature/sky/sky-clouds-3wax.jpg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r="132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loud 4"/>
          <p:cNvSpPr/>
          <p:nvPr/>
        </p:nvSpPr>
        <p:spPr>
          <a:xfrm>
            <a:off x="4343400" y="533400"/>
            <a:ext cx="4419600" cy="2133600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And twinkle on the milky way,</a:t>
            </a:r>
          </a:p>
        </p:txBody>
      </p:sp>
      <p:pic>
        <p:nvPicPr>
          <p:cNvPr id="21506" name="Picture 2" descr="http://t0.gstatic.com/images?q=tbn:ANd9GcQRdxKS0qkDtOEQnn0n27k0GnYsfFDrayt-a7-foIqU_2iomAu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743200"/>
            <a:ext cx="3352800" cy="3352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168</Words>
  <Application>Microsoft Office PowerPoint</Application>
  <PresentationFormat>On-screen Show (4:3)</PresentationFormat>
  <Paragraphs>27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11</cp:revision>
  <dcterms:created xsi:type="dcterms:W3CDTF">2011-04-13T20:03:38Z</dcterms:created>
  <dcterms:modified xsi:type="dcterms:W3CDTF">2011-04-17T12:38:00Z</dcterms:modified>
</cp:coreProperties>
</file>